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13"/>
  </p:notesMasterIdLst>
  <p:sldIdLst>
    <p:sldId id="267" r:id="rId2"/>
    <p:sldId id="319" r:id="rId3"/>
    <p:sldId id="370" r:id="rId4"/>
    <p:sldId id="364" r:id="rId5"/>
    <p:sldId id="369" r:id="rId6"/>
    <p:sldId id="257" r:id="rId7"/>
    <p:sldId id="372" r:id="rId8"/>
    <p:sldId id="373" r:id="rId9"/>
    <p:sldId id="258" r:id="rId10"/>
    <p:sldId id="269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7" autoAdjust="0"/>
    <p:restoredTop sz="91697" autoAdjust="0"/>
  </p:normalViewPr>
  <p:slideViewPr>
    <p:cSldViewPr snapToGrid="0" showGuides="1">
      <p:cViewPr varScale="1">
        <p:scale>
          <a:sx n="62" d="100"/>
          <a:sy n="62" d="100"/>
        </p:scale>
        <p:origin x="105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FF1AC-6D2E-4D23-B6F8-DD38F26F9C3E}" type="datetimeFigureOut">
              <a:rPr lang="en-ID" smtClean="0"/>
              <a:t>27/05/2020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53C41-DBE6-409F-B374-11FC52F0754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728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0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: </a:t>
            </a:r>
            <a:r>
              <a:rPr lang="en-ID" dirty="0">
                <a:hlinkClick r:id="rId3"/>
              </a:rPr>
              <a:t>https://unsplash.com/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53C41-DBE6-409F-B374-11FC52F0754F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443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BF61D-903D-4881-9E7B-68F5F7BD5413}" type="datetime1">
              <a:rPr lang="en-ID" smtClean="0"/>
              <a:t>27/05/2020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5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EE23-189F-4363-92B7-30B33859F289}" type="datetime1">
              <a:rPr lang="en-ID" smtClean="0"/>
              <a:t>27/05/2020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73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F795-AE60-4C7B-AB13-A14CBAD642F1}" type="datetime1">
              <a:rPr lang="en-ID" smtClean="0"/>
              <a:t>27/05/2020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236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B1AA-36DA-476D-BB37-367BC759B0DB}" type="datetime1">
              <a:rPr lang="en-ID" smtClean="0"/>
              <a:t>27/05/2020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6D4A2C-6BD8-4342-AB36-BC9FA33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9BABC2-E365-4F88-9CEA-6F12704DB1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E43184-1A59-4525-A442-13AAC0F01BF5}"/>
              </a:ext>
            </a:extLst>
          </p:cNvPr>
          <p:cNvGrpSpPr/>
          <p:nvPr userDrawn="1"/>
        </p:nvGrpSpPr>
        <p:grpSpPr>
          <a:xfrm>
            <a:off x="10798629" y="6294365"/>
            <a:ext cx="877434" cy="331932"/>
            <a:chOff x="10798629" y="6372946"/>
            <a:chExt cx="877434" cy="33193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CA4F526-9F41-4680-9DF3-9606BD636D7B}"/>
                </a:ext>
              </a:extLst>
            </p:cNvPr>
            <p:cNvSpPr/>
            <p:nvPr userDrawn="1"/>
          </p:nvSpPr>
          <p:spPr>
            <a:xfrm>
              <a:off x="10798629" y="6372946"/>
              <a:ext cx="877434" cy="331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D5B5C7-4036-4686-970C-D12AD4633DE4}"/>
                </a:ext>
              </a:extLst>
            </p:cNvPr>
            <p:cNvSpPr/>
            <p:nvPr userDrawn="1"/>
          </p:nvSpPr>
          <p:spPr>
            <a:xfrm>
              <a:off x="11345522" y="6387759"/>
              <a:ext cx="299132" cy="299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E15D85-0BF2-416B-9C77-BED704C38C63}"/>
              </a:ext>
            </a:extLst>
          </p:cNvPr>
          <p:cNvCxnSpPr/>
          <p:nvPr userDrawn="1"/>
        </p:nvCxnSpPr>
        <p:spPr>
          <a:xfrm>
            <a:off x="515937" y="6176963"/>
            <a:ext cx="1116012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BB2BAD4-648B-4E8A-88DB-9EE8A1847576}"/>
              </a:ext>
            </a:extLst>
          </p:cNvPr>
          <p:cNvSpPr/>
          <p:nvPr userDrawn="1"/>
        </p:nvSpPr>
        <p:spPr>
          <a:xfrm>
            <a:off x="515938" y="909639"/>
            <a:ext cx="102907" cy="1029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70964-AA13-48EB-9DD9-8D5F72F4BDA7}"/>
              </a:ext>
            </a:extLst>
          </p:cNvPr>
          <p:cNvSpPr/>
          <p:nvPr userDrawn="1"/>
        </p:nvSpPr>
        <p:spPr>
          <a:xfrm>
            <a:off x="654050" y="909639"/>
            <a:ext cx="102907" cy="1029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47E34D-7324-4D18-AA4A-EC25FE113945}"/>
              </a:ext>
            </a:extLst>
          </p:cNvPr>
          <p:cNvSpPr/>
          <p:nvPr userDrawn="1"/>
        </p:nvSpPr>
        <p:spPr>
          <a:xfrm>
            <a:off x="792162" y="909639"/>
            <a:ext cx="102907" cy="102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1314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356C-BA82-43C2-B11C-8C25B14D2C9F}" type="datetime1">
              <a:rPr lang="en-ID" smtClean="0"/>
              <a:t>27/05/2020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45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66F9-2E27-43D1-B33B-7EBAFD96BA49}" type="datetime1">
              <a:rPr lang="en-ID" smtClean="0"/>
              <a:t>27/05/2020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953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1AC7-27AC-44EB-9A87-81CD1F12E178}" type="datetime1">
              <a:rPr lang="en-ID" smtClean="0"/>
              <a:t>27/05/2020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377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808C-4E64-4B89-8B1E-D27879C138E3}" type="datetime1">
              <a:rPr lang="en-ID" smtClean="0"/>
              <a:t>27/05/2020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76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033B-020C-4BB4-96DB-D951D3F84F90}" type="datetime1">
              <a:rPr lang="en-ID" smtClean="0"/>
              <a:t>27/05/2020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203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61BE38-3D35-4A52-B414-DD9B106221B6}" type="datetime1">
              <a:rPr lang="en-ID" smtClean="0"/>
              <a:t>27/05/2020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02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EDCF66-FCD8-4FFF-B8A5-DF26EAE9C473}" type="datetime1">
              <a:rPr lang="en-ID" smtClean="0"/>
              <a:t>27/05/2020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04D46A-8460-438C-8EDA-EBEAD031D01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924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0B91AB-BCB9-468C-8C9D-303A0D1484B4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67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ableau_Software" TargetMode="External"/><Relationship Id="rId13" Type="http://schemas.openxmlformats.org/officeDocument/2006/relationships/package" Target="../embeddings/Microsoft_Excel_Macro-Enabled_Worksheet.xlsm"/><Relationship Id="rId1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microsoft.com/office/2007/relationships/hdphoto" Target="../media/hdphoto4.wdp"/><Relationship Id="rId12" Type="http://schemas.openxmlformats.org/officeDocument/2006/relationships/image" Target="../media/image19.emf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11" Type="http://schemas.openxmlformats.org/officeDocument/2006/relationships/oleObject" Target="../embeddings/oleObject2.bin"/><Relationship Id="rId5" Type="http://schemas.openxmlformats.org/officeDocument/2006/relationships/hyperlink" Target="https://en.wikipedia.org/wiki/R_(programming_language)" TargetMode="External"/><Relationship Id="rId15" Type="http://schemas.openxmlformats.org/officeDocument/2006/relationships/package" Target="../embeddings/Microsoft_Excel_Macro-Enabled_Worksheet1.xlsm"/><Relationship Id="rId10" Type="http://schemas.openxmlformats.org/officeDocument/2006/relationships/image" Target="../media/image18.emf"/><Relationship Id="rId4" Type="http://schemas.microsoft.com/office/2007/relationships/hdphoto" Target="../media/hdphoto3.wdp"/><Relationship Id="rId9" Type="http://schemas.openxmlformats.org/officeDocument/2006/relationships/oleObject" Target="../embeddings/oleObject1.bin"/><Relationship Id="rId1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05003-71C1-44F1-8C24-7C2970CB9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172" b="4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07B7F-98DF-4C85-98EA-27CB40E59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991" y="1680291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en-IN" sz="7200" dirty="0"/>
              <a:t>Data Wars-</a:t>
            </a:r>
            <a:br>
              <a:rPr lang="en-IN" sz="7200" dirty="0"/>
            </a:br>
            <a:r>
              <a:rPr lang="en-IN" sz="7200" dirty="0"/>
              <a:t>Case Study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CF547-8914-4CF2-A12A-B064C1510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991" y="3968516"/>
            <a:ext cx="7010018" cy="1797684"/>
          </a:xfrm>
        </p:spPr>
        <p:txBody>
          <a:bodyPr>
            <a:normAutofit/>
          </a:bodyPr>
          <a:lstStyle/>
          <a:p>
            <a:pPr algn="l"/>
            <a:r>
              <a:rPr lang="en-IN" sz="2000"/>
              <a:t>| </a:t>
            </a:r>
            <a:r>
              <a:rPr lang="en-IN" sz="2000" dirty="0"/>
              <a:t>Ranit </a:t>
            </a:r>
            <a:r>
              <a:rPr lang="en-IN" sz="2000" dirty="0" err="1"/>
              <a:t>Oberai</a:t>
            </a:r>
            <a:r>
              <a:rPr lang="en-IN" sz="2000" dirty="0"/>
              <a:t> |</a:t>
            </a:r>
          </a:p>
          <a:p>
            <a:pPr algn="l"/>
            <a:r>
              <a:rPr lang="en-IN" sz="2000" dirty="0"/>
              <a:t>SCMHRD, Pune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27C4E6F3-681C-48CB-9F15-70EC96668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5" y="-117393"/>
            <a:ext cx="2360896" cy="2007704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C654FFD-0C6B-49E9-B675-761B977BA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28" y="7292"/>
            <a:ext cx="3421472" cy="9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9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8977E-9DD0-48D1-822C-A719667F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86615" y="2583041"/>
            <a:ext cx="1177935" cy="7584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3643D7-9CDD-42B0-83EC-633CC0D7A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859405" y="2728912"/>
            <a:ext cx="2381250" cy="4667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19F5BA6-C9DC-4D52-8E40-DB41C5AFB1E9}"/>
              </a:ext>
            </a:extLst>
          </p:cNvPr>
          <p:cNvSpPr/>
          <p:nvPr/>
        </p:nvSpPr>
        <p:spPr>
          <a:xfrm>
            <a:off x="780175" y="1272011"/>
            <a:ext cx="2914370" cy="49214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Programming language used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4D1878-29CE-4BC7-8945-D3168C16DBBC}"/>
              </a:ext>
            </a:extLst>
          </p:cNvPr>
          <p:cNvSpPr/>
          <p:nvPr/>
        </p:nvSpPr>
        <p:spPr>
          <a:xfrm>
            <a:off x="4671142" y="1182255"/>
            <a:ext cx="3103418" cy="49214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Code and output files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E2671-01EB-4F65-9F7F-6649F84C09C4}"/>
              </a:ext>
            </a:extLst>
          </p:cNvPr>
          <p:cNvSpPr/>
          <p:nvPr/>
        </p:nvSpPr>
        <p:spPr>
          <a:xfrm>
            <a:off x="8562109" y="1182255"/>
            <a:ext cx="3103418" cy="49214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Graphical representation tools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F599EB-BAFE-4477-ADCF-35F0F25EDE63}"/>
              </a:ext>
            </a:extLst>
          </p:cNvPr>
          <p:cNvSpPr/>
          <p:nvPr/>
        </p:nvSpPr>
        <p:spPr>
          <a:xfrm>
            <a:off x="812800" y="2078182"/>
            <a:ext cx="2881745" cy="2316162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70C8AB-8036-4373-977E-69C6ED03849A}"/>
              </a:ext>
            </a:extLst>
          </p:cNvPr>
          <p:cNvSpPr/>
          <p:nvPr/>
        </p:nvSpPr>
        <p:spPr>
          <a:xfrm>
            <a:off x="4742872" y="2078182"/>
            <a:ext cx="2881745" cy="2316162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094401-DDBE-422E-BA13-BBAFF5E53D9B}"/>
              </a:ext>
            </a:extLst>
          </p:cNvPr>
          <p:cNvSpPr/>
          <p:nvPr/>
        </p:nvSpPr>
        <p:spPr>
          <a:xfrm>
            <a:off x="8609157" y="2078182"/>
            <a:ext cx="2881745" cy="2316162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D400FB-ED5A-4441-9E94-2B21AF036BCC}"/>
              </a:ext>
            </a:extLst>
          </p:cNvPr>
          <p:cNvSpPr txBox="1">
            <a:spLocks/>
          </p:cNvSpPr>
          <p:nvPr/>
        </p:nvSpPr>
        <p:spPr>
          <a:xfrm>
            <a:off x="1684678" y="-65336"/>
            <a:ext cx="10058400" cy="977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Appendix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03BAF3-F964-4BF7-A226-28AF3C5B30EB}"/>
              </a:ext>
            </a:extLst>
          </p:cNvPr>
          <p:cNvCxnSpPr>
            <a:cxnSpLocks/>
          </p:cNvCxnSpPr>
          <p:nvPr/>
        </p:nvCxnSpPr>
        <p:spPr>
          <a:xfrm>
            <a:off x="1135923" y="814161"/>
            <a:ext cx="101738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01534F-9D9B-422F-83B3-828E361378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21151"/>
              </p:ext>
            </p:extLst>
          </p:nvPr>
        </p:nvGraphicFramePr>
        <p:xfrm>
          <a:off x="5181600" y="248565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Packager Shell Object" showAsIcon="1" r:id="rId9" imgW="914400" imgH="792685" progId="Package">
                  <p:embed/>
                </p:oleObj>
              </mc:Choice>
              <mc:Fallback>
                <p:oleObj name="Packager Shell Object" showAsIcon="1" r:id="rId9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1600" y="2485655"/>
                        <a:ext cx="914400" cy="7921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>
                            <a:alpha val="9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C5270B2-8399-49CE-A794-6E4530E531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522141"/>
              </p:ext>
            </p:extLst>
          </p:nvPr>
        </p:nvGraphicFramePr>
        <p:xfrm>
          <a:off x="6403108" y="248093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Packager Shell Object" showAsIcon="1" r:id="rId11" imgW="914400" imgH="792685" progId="Package">
                  <p:embed/>
                </p:oleObj>
              </mc:Choice>
              <mc:Fallback>
                <p:oleObj name="Packager Shell Object" showAsIcon="1" r:id="rId11" imgW="914400" imgH="79268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03108" y="2480935"/>
                        <a:ext cx="914400" cy="7921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2C9418A-720A-4479-917C-E80060CEF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155911"/>
              </p:ext>
            </p:extLst>
          </p:nvPr>
        </p:nvGraphicFramePr>
        <p:xfrm>
          <a:off x="5181600" y="344737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Macro-Enabled Worksheet" showAsIcon="1" r:id="rId13" imgW="914400" imgH="792685" progId="Excel.SheetMacroEnabled.12">
                  <p:embed/>
                </p:oleObj>
              </mc:Choice>
              <mc:Fallback>
                <p:oleObj name="Macro-Enabled Worksheet" showAsIcon="1" r:id="rId13" imgW="914400" imgH="79268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81600" y="3447370"/>
                        <a:ext cx="914400" cy="7921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331E121-E2E9-4B0E-AEF6-67F38851A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927993"/>
              </p:ext>
            </p:extLst>
          </p:nvPr>
        </p:nvGraphicFramePr>
        <p:xfrm>
          <a:off x="6403108" y="344737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Macro-Enabled Worksheet" showAsIcon="1" r:id="rId15" imgW="914400" imgH="792685" progId="Excel.SheetMacroEnabled.12">
                  <p:embed/>
                </p:oleObj>
              </mc:Choice>
              <mc:Fallback>
                <p:oleObj name="Macro-Enabled Worksheet" showAsIcon="1" r:id="rId15" imgW="914400" imgH="79268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03108" y="3447370"/>
                        <a:ext cx="914400" cy="7921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5" name="Picture 11" descr="Image result for spss logo">
            <a:extLst>
              <a:ext uri="{FF2B5EF4-FFF2-40B4-BE49-F238E27FC236}">
                <a16:creationId xmlns:a16="http://schemas.microsoft.com/office/drawing/2014/main" id="{56793796-75AA-4ADB-AD75-3E522D133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21" y="2987040"/>
            <a:ext cx="2143125" cy="12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A6619-9BAC-4EE9-8020-EBC6FB16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CAED-0F05-49C4-8EFF-A042BD36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pPr/>
              <a:t>11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49016-5A0B-4057-AA70-BFB9556D5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9" b="1221"/>
          <a:stretch/>
        </p:blipFill>
        <p:spPr>
          <a:xfrm>
            <a:off x="0" y="-1"/>
            <a:ext cx="12192788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95A700-D48A-4EFA-BEE7-7DD2C8B487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37B379-0BD1-426F-B90E-094835D8AC3D}"/>
              </a:ext>
            </a:extLst>
          </p:cNvPr>
          <p:cNvSpPr/>
          <p:nvPr/>
        </p:nvSpPr>
        <p:spPr>
          <a:xfrm>
            <a:off x="1515985" y="852742"/>
            <a:ext cx="9160030" cy="5152516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E2880C-E977-4151-B0E0-92A42231C5E7}"/>
              </a:ext>
            </a:extLst>
          </p:cNvPr>
          <p:cNvGrpSpPr/>
          <p:nvPr/>
        </p:nvGrpSpPr>
        <p:grpSpPr>
          <a:xfrm>
            <a:off x="3444422" y="2482935"/>
            <a:ext cx="5303157" cy="1173332"/>
            <a:chOff x="3444421" y="2947009"/>
            <a:chExt cx="5303157" cy="1173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A5504B-D20E-4FB9-9590-3FD6DA00B362}"/>
                </a:ext>
              </a:extLst>
            </p:cNvPr>
            <p:cNvSpPr txBox="1"/>
            <p:nvPr/>
          </p:nvSpPr>
          <p:spPr>
            <a:xfrm>
              <a:off x="3444421" y="2947009"/>
              <a:ext cx="5303157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</a:rPr>
                <a:t>Thank You!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E36439-E569-4931-BE61-ABB9F525D114}"/>
                </a:ext>
              </a:extLst>
            </p:cNvPr>
            <p:cNvCxnSpPr/>
            <p:nvPr/>
          </p:nvCxnSpPr>
          <p:spPr>
            <a:xfrm>
              <a:off x="5133191" y="4120341"/>
              <a:ext cx="19256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BB604-B358-4052-A3E2-4CA1C9B9A7FD}"/>
              </a:ext>
            </a:extLst>
          </p:cNvPr>
          <p:cNvGrpSpPr/>
          <p:nvPr/>
        </p:nvGrpSpPr>
        <p:grpSpPr>
          <a:xfrm>
            <a:off x="682149" y="1465943"/>
            <a:ext cx="10827703" cy="3926114"/>
            <a:chOff x="754720" y="1553029"/>
            <a:chExt cx="10827703" cy="392611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5718883-627F-4CE0-83FD-C364995EE0E6}"/>
                </a:ext>
              </a:extLst>
            </p:cNvPr>
            <p:cNvSpPr/>
            <p:nvPr/>
          </p:nvSpPr>
          <p:spPr>
            <a:xfrm>
              <a:off x="754720" y="1553029"/>
              <a:ext cx="10682560" cy="3751943"/>
            </a:xfrm>
            <a:prstGeom prst="roundRect">
              <a:avLst>
                <a:gd name="adj" fmla="val 8543"/>
              </a:avLst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42DC67F-8038-4D73-87C8-C8E443BEC565}"/>
                </a:ext>
              </a:extLst>
            </p:cNvPr>
            <p:cNvSpPr/>
            <p:nvPr/>
          </p:nvSpPr>
          <p:spPr>
            <a:xfrm>
              <a:off x="899863" y="1727200"/>
              <a:ext cx="10682560" cy="3751943"/>
            </a:xfrm>
            <a:prstGeom prst="roundRect">
              <a:avLst>
                <a:gd name="adj" fmla="val 8543"/>
              </a:avLst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82321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38256" y="291030"/>
            <a:ext cx="10058400" cy="6814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Complete Dataset in Numbers</a:t>
            </a:r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4275945" y="2877938"/>
            <a:ext cx="3609482" cy="3451742"/>
          </a:xfrm>
          <a:custGeom>
            <a:avLst/>
            <a:gdLst>
              <a:gd name="connsiteX0" fmla="*/ 4437063 w 4437063"/>
              <a:gd name="connsiteY0" fmla="*/ 1081703 h 4810125"/>
              <a:gd name="connsiteX1" fmla="*/ 4429592 w 4437063"/>
              <a:gd name="connsiteY1" fmla="*/ 1082685 h 4810125"/>
              <a:gd name="connsiteX2" fmla="*/ 4431507 w 4437063"/>
              <a:gd name="connsiteY2" fmla="*/ 1082099 h 4810125"/>
              <a:gd name="connsiteX3" fmla="*/ 717614 w 4437063"/>
              <a:gd name="connsiteY3" fmla="*/ 207531 h 4810125"/>
              <a:gd name="connsiteX4" fmla="*/ 721403 w 4437063"/>
              <a:gd name="connsiteY4" fmla="*/ 232026 h 4810125"/>
              <a:gd name="connsiteX5" fmla="*/ 718408 w 4437063"/>
              <a:gd name="connsiteY5" fmla="*/ 217055 h 4810125"/>
              <a:gd name="connsiteX6" fmla="*/ 1031570 w 4437063"/>
              <a:gd name="connsiteY6" fmla="*/ 111900 h 4810125"/>
              <a:gd name="connsiteX7" fmla="*/ 1043178 w 4437063"/>
              <a:gd name="connsiteY7" fmla="*/ 113447 h 4810125"/>
              <a:gd name="connsiteX8" fmla="*/ 1020457 w 4437063"/>
              <a:gd name="connsiteY8" fmla="*/ 113884 h 4810125"/>
              <a:gd name="connsiteX9" fmla="*/ 1016885 w 4437063"/>
              <a:gd name="connsiteY9" fmla="*/ 113884 h 4810125"/>
              <a:gd name="connsiteX10" fmla="*/ 1018075 w 4437063"/>
              <a:gd name="connsiteY10" fmla="*/ 113091 h 4810125"/>
              <a:gd name="connsiteX11" fmla="*/ 2559676 w 4437063"/>
              <a:gd name="connsiteY11" fmla="*/ 0 h 4810125"/>
              <a:gd name="connsiteX12" fmla="*/ 2574759 w 4437063"/>
              <a:gd name="connsiteY12" fmla="*/ 1190 h 4810125"/>
              <a:gd name="connsiteX13" fmla="*/ 2563248 w 4437063"/>
              <a:gd name="connsiteY13" fmla="*/ 1587 h 4810125"/>
              <a:gd name="connsiteX14" fmla="*/ 2494583 w 4437063"/>
              <a:gd name="connsiteY14" fmla="*/ 11904 h 4810125"/>
              <a:gd name="connsiteX15" fmla="*/ 2435443 w 4437063"/>
              <a:gd name="connsiteY15" fmla="*/ 27380 h 4810125"/>
              <a:gd name="connsiteX16" fmla="*/ 2404484 w 4437063"/>
              <a:gd name="connsiteY16" fmla="*/ 39681 h 4810125"/>
              <a:gd name="connsiteX17" fmla="*/ 2387020 w 4437063"/>
              <a:gd name="connsiteY17" fmla="*/ 47617 h 4810125"/>
              <a:gd name="connsiteX18" fmla="*/ 2351298 w 4437063"/>
              <a:gd name="connsiteY18" fmla="*/ 68648 h 4810125"/>
              <a:gd name="connsiteX19" fmla="*/ 2315576 w 4437063"/>
              <a:gd name="connsiteY19" fmla="*/ 95631 h 4810125"/>
              <a:gd name="connsiteX20" fmla="*/ 2279854 w 4437063"/>
              <a:gd name="connsiteY20" fmla="*/ 128169 h 4810125"/>
              <a:gd name="connsiteX21" fmla="*/ 2246514 w 4437063"/>
              <a:gd name="connsiteY21" fmla="*/ 165866 h 4810125"/>
              <a:gd name="connsiteX22" fmla="*/ 2215555 w 4437063"/>
              <a:gd name="connsiteY22" fmla="*/ 207928 h 4810125"/>
              <a:gd name="connsiteX23" fmla="*/ 2188962 w 4437063"/>
              <a:gd name="connsiteY23" fmla="*/ 253561 h 4810125"/>
              <a:gd name="connsiteX24" fmla="*/ 2167131 w 4437063"/>
              <a:gd name="connsiteY24" fmla="*/ 303559 h 4810125"/>
              <a:gd name="connsiteX25" fmla="*/ 2158399 w 4437063"/>
              <a:gd name="connsiteY25" fmla="*/ 329352 h 4810125"/>
              <a:gd name="connsiteX26" fmla="*/ 2151652 w 4437063"/>
              <a:gd name="connsiteY26" fmla="*/ 355144 h 4810125"/>
              <a:gd name="connsiteX27" fmla="*/ 2144111 w 4437063"/>
              <a:gd name="connsiteY27" fmla="*/ 411491 h 4810125"/>
              <a:gd name="connsiteX28" fmla="*/ 2140538 w 4437063"/>
              <a:gd name="connsiteY28" fmla="*/ 506726 h 4810125"/>
              <a:gd name="connsiteX29" fmla="*/ 2140935 w 4437063"/>
              <a:gd name="connsiteY29" fmla="*/ 610690 h 4810125"/>
              <a:gd name="connsiteX30" fmla="*/ 2139348 w 4437063"/>
              <a:gd name="connsiteY30" fmla="*/ 681719 h 4810125"/>
              <a:gd name="connsiteX31" fmla="*/ 2134982 w 4437063"/>
              <a:gd name="connsiteY31" fmla="*/ 751954 h 4810125"/>
              <a:gd name="connsiteX32" fmla="*/ 2124662 w 4437063"/>
              <a:gd name="connsiteY32" fmla="*/ 820999 h 4810125"/>
              <a:gd name="connsiteX33" fmla="*/ 2115930 w 4437063"/>
              <a:gd name="connsiteY33" fmla="*/ 853934 h 4810125"/>
              <a:gd name="connsiteX34" fmla="*/ 2104023 w 4437063"/>
              <a:gd name="connsiteY34" fmla="*/ 895996 h 4810125"/>
              <a:gd name="connsiteX35" fmla="*/ 2081796 w 4437063"/>
              <a:gd name="connsiteY35" fmla="*/ 965041 h 4810125"/>
              <a:gd name="connsiteX36" fmla="*/ 2060759 w 4437063"/>
              <a:gd name="connsiteY36" fmla="*/ 1020197 h 4810125"/>
              <a:gd name="connsiteX37" fmla="*/ 2039326 w 4437063"/>
              <a:gd name="connsiteY37" fmla="*/ 1067417 h 4810125"/>
              <a:gd name="connsiteX38" fmla="*/ 2003207 w 4437063"/>
              <a:gd name="connsiteY38" fmla="*/ 1132494 h 4810125"/>
              <a:gd name="connsiteX39" fmla="*/ 1941289 w 4437063"/>
              <a:gd name="connsiteY39" fmla="*/ 1237649 h 4810125"/>
              <a:gd name="connsiteX40" fmla="*/ 1900804 w 4437063"/>
              <a:gd name="connsiteY40" fmla="*/ 1312249 h 4810125"/>
              <a:gd name="connsiteX41" fmla="*/ 1880562 w 4437063"/>
              <a:gd name="connsiteY41" fmla="*/ 1349549 h 4810125"/>
              <a:gd name="connsiteX42" fmla="*/ 1847618 w 4437063"/>
              <a:gd name="connsiteY42" fmla="*/ 1420578 h 4810125"/>
              <a:gd name="connsiteX43" fmla="*/ 1822613 w 4437063"/>
              <a:gd name="connsiteY43" fmla="*/ 1485258 h 4810125"/>
              <a:gd name="connsiteX44" fmla="*/ 1804752 w 4437063"/>
              <a:gd name="connsiteY44" fmla="*/ 1544779 h 4810125"/>
              <a:gd name="connsiteX45" fmla="*/ 1792845 w 4437063"/>
              <a:gd name="connsiteY45" fmla="*/ 1599142 h 4810125"/>
              <a:gd name="connsiteX46" fmla="*/ 1787288 w 4437063"/>
              <a:gd name="connsiteY46" fmla="*/ 1649537 h 4810125"/>
              <a:gd name="connsiteX47" fmla="*/ 1786097 w 4437063"/>
              <a:gd name="connsiteY47" fmla="*/ 1696361 h 4810125"/>
              <a:gd name="connsiteX48" fmla="*/ 1789273 w 4437063"/>
              <a:gd name="connsiteY48" fmla="*/ 1739613 h 4810125"/>
              <a:gd name="connsiteX49" fmla="*/ 1796417 w 4437063"/>
              <a:gd name="connsiteY49" fmla="*/ 1780484 h 4810125"/>
              <a:gd name="connsiteX50" fmla="*/ 1806737 w 4437063"/>
              <a:gd name="connsiteY50" fmla="*/ 1819371 h 4810125"/>
              <a:gd name="connsiteX51" fmla="*/ 1826185 w 4437063"/>
              <a:gd name="connsiteY51" fmla="*/ 1874925 h 4810125"/>
              <a:gd name="connsiteX52" fmla="*/ 1856747 w 4437063"/>
              <a:gd name="connsiteY52" fmla="*/ 1946747 h 4810125"/>
              <a:gd name="connsiteX53" fmla="*/ 1888103 w 4437063"/>
              <a:gd name="connsiteY53" fmla="*/ 2020157 h 4810125"/>
              <a:gd name="connsiteX54" fmla="*/ 1901201 w 4437063"/>
              <a:gd name="connsiteY54" fmla="*/ 2059044 h 4810125"/>
              <a:gd name="connsiteX55" fmla="*/ 1907949 w 4437063"/>
              <a:gd name="connsiteY55" fmla="*/ 2078488 h 4810125"/>
              <a:gd name="connsiteX56" fmla="*/ 1922238 w 4437063"/>
              <a:gd name="connsiteY56" fmla="*/ 2113804 h 4810125"/>
              <a:gd name="connsiteX57" fmla="*/ 1937320 w 4437063"/>
              <a:gd name="connsiteY57" fmla="*/ 2146343 h 4810125"/>
              <a:gd name="connsiteX58" fmla="*/ 1953594 w 4437063"/>
              <a:gd name="connsiteY58" fmla="*/ 2175310 h 4810125"/>
              <a:gd name="connsiteX59" fmla="*/ 1971454 w 4437063"/>
              <a:gd name="connsiteY59" fmla="*/ 2200705 h 4810125"/>
              <a:gd name="connsiteX60" fmla="*/ 1989315 w 4437063"/>
              <a:gd name="connsiteY60" fmla="*/ 2222927 h 4810125"/>
              <a:gd name="connsiteX61" fmla="*/ 2007970 w 4437063"/>
              <a:gd name="connsiteY61" fmla="*/ 2241974 h 4810125"/>
              <a:gd name="connsiteX62" fmla="*/ 2026228 w 4437063"/>
              <a:gd name="connsiteY62" fmla="*/ 2257449 h 4810125"/>
              <a:gd name="connsiteX63" fmla="*/ 2045280 w 4437063"/>
              <a:gd name="connsiteY63" fmla="*/ 2269750 h 4810125"/>
              <a:gd name="connsiteX64" fmla="*/ 2063935 w 4437063"/>
              <a:gd name="connsiteY64" fmla="*/ 2278480 h 4810125"/>
              <a:gd name="connsiteX65" fmla="*/ 2082589 w 4437063"/>
              <a:gd name="connsiteY65" fmla="*/ 2283639 h 4810125"/>
              <a:gd name="connsiteX66" fmla="*/ 2100847 w 4437063"/>
              <a:gd name="connsiteY66" fmla="*/ 2285623 h 4810125"/>
              <a:gd name="connsiteX67" fmla="*/ 2117915 w 4437063"/>
              <a:gd name="connsiteY67" fmla="*/ 2284035 h 4810125"/>
              <a:gd name="connsiteX68" fmla="*/ 2134982 w 4437063"/>
              <a:gd name="connsiteY68" fmla="*/ 2278877 h 4810125"/>
              <a:gd name="connsiteX69" fmla="*/ 2150461 w 4437063"/>
              <a:gd name="connsiteY69" fmla="*/ 2270147 h 4810125"/>
              <a:gd name="connsiteX70" fmla="*/ 2165147 w 4437063"/>
              <a:gd name="connsiteY70" fmla="*/ 2258640 h 4810125"/>
              <a:gd name="connsiteX71" fmla="*/ 2171894 w 4437063"/>
              <a:gd name="connsiteY71" fmla="*/ 2250703 h 4810125"/>
              <a:gd name="connsiteX72" fmla="*/ 2195709 w 4437063"/>
              <a:gd name="connsiteY72" fmla="*/ 2221340 h 4810125"/>
              <a:gd name="connsiteX73" fmla="*/ 2227462 w 4437063"/>
              <a:gd name="connsiteY73" fmla="*/ 2170548 h 4810125"/>
              <a:gd name="connsiteX74" fmla="*/ 2260009 w 4437063"/>
              <a:gd name="connsiteY74" fmla="*/ 2089599 h 4810125"/>
              <a:gd name="connsiteX75" fmla="*/ 2286602 w 4437063"/>
              <a:gd name="connsiteY75" fmla="*/ 2008650 h 4810125"/>
              <a:gd name="connsiteX76" fmla="*/ 2305256 w 4437063"/>
              <a:gd name="connsiteY76" fmla="*/ 1951509 h 4810125"/>
              <a:gd name="connsiteX77" fmla="*/ 2330262 w 4437063"/>
              <a:gd name="connsiteY77" fmla="*/ 1866195 h 4810125"/>
              <a:gd name="connsiteX78" fmla="*/ 2352489 w 4437063"/>
              <a:gd name="connsiteY78" fmla="*/ 1790404 h 4810125"/>
              <a:gd name="connsiteX79" fmla="*/ 2385829 w 4437063"/>
              <a:gd name="connsiteY79" fmla="*/ 1696757 h 4810125"/>
              <a:gd name="connsiteX80" fmla="*/ 2412819 w 4437063"/>
              <a:gd name="connsiteY80" fmla="*/ 1632077 h 4810125"/>
              <a:gd name="connsiteX81" fmla="*/ 2440603 w 4437063"/>
              <a:gd name="connsiteY81" fmla="*/ 1566207 h 4810125"/>
              <a:gd name="connsiteX82" fmla="*/ 2475531 w 4437063"/>
              <a:gd name="connsiteY82" fmla="*/ 1492797 h 4810125"/>
              <a:gd name="connsiteX83" fmla="*/ 2497361 w 4437063"/>
              <a:gd name="connsiteY83" fmla="*/ 1453116 h 4810125"/>
              <a:gd name="connsiteX84" fmla="*/ 2519191 w 4437063"/>
              <a:gd name="connsiteY84" fmla="*/ 1418991 h 4810125"/>
              <a:gd name="connsiteX85" fmla="*/ 2542212 w 4437063"/>
              <a:gd name="connsiteY85" fmla="*/ 1388833 h 4810125"/>
              <a:gd name="connsiteX86" fmla="*/ 2581506 w 4437063"/>
              <a:gd name="connsiteY86" fmla="*/ 1344390 h 4810125"/>
              <a:gd name="connsiteX87" fmla="*/ 2613656 w 4437063"/>
              <a:gd name="connsiteY87" fmla="*/ 1312646 h 4810125"/>
              <a:gd name="connsiteX88" fmla="*/ 2635883 w 4437063"/>
              <a:gd name="connsiteY88" fmla="*/ 1291615 h 4810125"/>
              <a:gd name="connsiteX89" fmla="*/ 2682321 w 4437063"/>
              <a:gd name="connsiteY89" fmla="*/ 1254712 h 4810125"/>
              <a:gd name="connsiteX90" fmla="*/ 2730744 w 4437063"/>
              <a:gd name="connsiteY90" fmla="*/ 1221776 h 4810125"/>
              <a:gd name="connsiteX91" fmla="*/ 2781152 w 4437063"/>
              <a:gd name="connsiteY91" fmla="*/ 1191619 h 4810125"/>
              <a:gd name="connsiteX92" fmla="*/ 2858550 w 4437063"/>
              <a:gd name="connsiteY92" fmla="*/ 1148763 h 4810125"/>
              <a:gd name="connsiteX93" fmla="*/ 2939520 w 4437063"/>
              <a:gd name="connsiteY93" fmla="*/ 1102337 h 4810125"/>
              <a:gd name="connsiteX94" fmla="*/ 2993896 w 4437063"/>
              <a:gd name="connsiteY94" fmla="*/ 1066624 h 4810125"/>
              <a:gd name="connsiteX95" fmla="*/ 3021680 w 4437063"/>
              <a:gd name="connsiteY95" fmla="*/ 1047180 h 4810125"/>
              <a:gd name="connsiteX96" fmla="*/ 3049067 w 4437063"/>
              <a:gd name="connsiteY96" fmla="*/ 1026546 h 4810125"/>
              <a:gd name="connsiteX97" fmla="*/ 3100665 w 4437063"/>
              <a:gd name="connsiteY97" fmla="*/ 984485 h 4810125"/>
              <a:gd name="connsiteX98" fmla="*/ 3147898 w 4437063"/>
              <a:gd name="connsiteY98" fmla="*/ 940438 h 4810125"/>
              <a:gd name="connsiteX99" fmla="*/ 3191161 w 4437063"/>
              <a:gd name="connsiteY99" fmla="*/ 894012 h 4810125"/>
              <a:gd name="connsiteX100" fmla="*/ 3230455 w 4437063"/>
              <a:gd name="connsiteY100" fmla="*/ 846791 h 4810125"/>
              <a:gd name="connsiteX101" fmla="*/ 3266177 w 4437063"/>
              <a:gd name="connsiteY101" fmla="*/ 798381 h 4810125"/>
              <a:gd name="connsiteX102" fmla="*/ 3297930 w 4437063"/>
              <a:gd name="connsiteY102" fmla="*/ 748383 h 4810125"/>
              <a:gd name="connsiteX103" fmla="*/ 3325714 w 4437063"/>
              <a:gd name="connsiteY103" fmla="*/ 697591 h 4810125"/>
              <a:gd name="connsiteX104" fmla="*/ 3337621 w 4437063"/>
              <a:gd name="connsiteY104" fmla="*/ 671799 h 4810125"/>
              <a:gd name="connsiteX105" fmla="*/ 3343971 w 4437063"/>
              <a:gd name="connsiteY105" fmla="*/ 658307 h 4810125"/>
              <a:gd name="connsiteX106" fmla="*/ 3354291 w 4437063"/>
              <a:gd name="connsiteY106" fmla="*/ 628943 h 4810125"/>
              <a:gd name="connsiteX107" fmla="*/ 3366992 w 4437063"/>
              <a:gd name="connsiteY107" fmla="*/ 579739 h 4810125"/>
              <a:gd name="connsiteX108" fmla="*/ 3379693 w 4437063"/>
              <a:gd name="connsiteY108" fmla="*/ 506726 h 4810125"/>
              <a:gd name="connsiteX109" fmla="*/ 3388029 w 4437063"/>
              <a:gd name="connsiteY109" fmla="*/ 431729 h 4810125"/>
              <a:gd name="connsiteX110" fmla="*/ 3394379 w 4437063"/>
              <a:gd name="connsiteY110" fmla="*/ 326177 h 4810125"/>
              <a:gd name="connsiteX111" fmla="*/ 3395173 w 4437063"/>
              <a:gd name="connsiteY111" fmla="*/ 231737 h 4810125"/>
              <a:gd name="connsiteX112" fmla="*/ 3395173 w 4437063"/>
              <a:gd name="connsiteY112" fmla="*/ 221816 h 4810125"/>
              <a:gd name="connsiteX113" fmla="*/ 3396364 w 4437063"/>
              <a:gd name="connsiteY113" fmla="*/ 230943 h 4810125"/>
              <a:gd name="connsiteX114" fmla="*/ 3403905 w 4437063"/>
              <a:gd name="connsiteY114" fmla="*/ 321019 h 4810125"/>
              <a:gd name="connsiteX115" fmla="*/ 3407080 w 4437063"/>
              <a:gd name="connsiteY115" fmla="*/ 423396 h 4810125"/>
              <a:gd name="connsiteX116" fmla="*/ 3405493 w 4437063"/>
              <a:gd name="connsiteY116" fmla="*/ 497599 h 4810125"/>
              <a:gd name="connsiteX117" fmla="*/ 3399539 w 4437063"/>
              <a:gd name="connsiteY117" fmla="*/ 571009 h 4810125"/>
              <a:gd name="connsiteX118" fmla="*/ 3390013 w 4437063"/>
              <a:gd name="connsiteY118" fmla="*/ 622594 h 4810125"/>
              <a:gd name="connsiteX119" fmla="*/ 3382075 w 4437063"/>
              <a:gd name="connsiteY119" fmla="*/ 653942 h 4810125"/>
              <a:gd name="connsiteX120" fmla="*/ 3377312 w 4437063"/>
              <a:gd name="connsiteY120" fmla="*/ 668624 h 4810125"/>
              <a:gd name="connsiteX121" fmla="*/ 3366992 w 4437063"/>
              <a:gd name="connsiteY121" fmla="*/ 697194 h 4810125"/>
              <a:gd name="connsiteX122" fmla="*/ 3344765 w 4437063"/>
              <a:gd name="connsiteY122" fmla="*/ 749970 h 4810125"/>
              <a:gd name="connsiteX123" fmla="*/ 3320157 w 4437063"/>
              <a:gd name="connsiteY123" fmla="*/ 800365 h 4810125"/>
              <a:gd name="connsiteX124" fmla="*/ 3292770 w 4437063"/>
              <a:gd name="connsiteY124" fmla="*/ 848379 h 4810125"/>
              <a:gd name="connsiteX125" fmla="*/ 3263002 w 4437063"/>
              <a:gd name="connsiteY125" fmla="*/ 894012 h 4810125"/>
              <a:gd name="connsiteX126" fmla="*/ 3230058 w 4437063"/>
              <a:gd name="connsiteY126" fmla="*/ 939248 h 4810125"/>
              <a:gd name="connsiteX127" fmla="*/ 3193542 w 4437063"/>
              <a:gd name="connsiteY127" fmla="*/ 984088 h 4810125"/>
              <a:gd name="connsiteX128" fmla="*/ 3153454 w 4437063"/>
              <a:gd name="connsiteY128" fmla="*/ 1028927 h 4810125"/>
              <a:gd name="connsiteX129" fmla="*/ 3131227 w 4437063"/>
              <a:gd name="connsiteY129" fmla="*/ 1051942 h 4810125"/>
              <a:gd name="connsiteX130" fmla="*/ 3109397 w 4437063"/>
              <a:gd name="connsiteY130" fmla="*/ 1074163 h 4810125"/>
              <a:gd name="connsiteX131" fmla="*/ 3062959 w 4437063"/>
              <a:gd name="connsiteY131" fmla="*/ 1113051 h 4810125"/>
              <a:gd name="connsiteX132" fmla="*/ 3014933 w 4437063"/>
              <a:gd name="connsiteY132" fmla="*/ 1147176 h 4810125"/>
              <a:gd name="connsiteX133" fmla="*/ 2964128 w 4437063"/>
              <a:gd name="connsiteY133" fmla="*/ 1178921 h 4810125"/>
              <a:gd name="connsiteX134" fmla="*/ 2882761 w 4437063"/>
              <a:gd name="connsiteY134" fmla="*/ 1226935 h 4810125"/>
              <a:gd name="connsiteX135" fmla="*/ 2793456 w 4437063"/>
              <a:gd name="connsiteY135" fmla="*/ 1283679 h 4810125"/>
              <a:gd name="connsiteX136" fmla="*/ 2729554 w 4437063"/>
              <a:gd name="connsiteY136" fmla="*/ 1329709 h 4810125"/>
              <a:gd name="connsiteX137" fmla="*/ 2695816 w 4437063"/>
              <a:gd name="connsiteY137" fmla="*/ 1356295 h 4810125"/>
              <a:gd name="connsiteX138" fmla="*/ 2679146 w 4437063"/>
              <a:gd name="connsiteY138" fmla="*/ 1370580 h 4810125"/>
              <a:gd name="connsiteX139" fmla="*/ 2646599 w 4437063"/>
              <a:gd name="connsiteY139" fmla="*/ 1404706 h 4810125"/>
              <a:gd name="connsiteX140" fmla="*/ 2616434 w 4437063"/>
              <a:gd name="connsiteY140" fmla="*/ 1443990 h 4810125"/>
              <a:gd name="connsiteX141" fmla="*/ 2588650 w 4437063"/>
              <a:gd name="connsiteY141" fmla="*/ 1486845 h 4810125"/>
              <a:gd name="connsiteX142" fmla="*/ 2562454 w 4437063"/>
              <a:gd name="connsiteY142" fmla="*/ 1533272 h 4810125"/>
              <a:gd name="connsiteX143" fmla="*/ 2538243 w 4437063"/>
              <a:gd name="connsiteY143" fmla="*/ 1582079 h 4810125"/>
              <a:gd name="connsiteX144" fmla="*/ 2505299 w 4437063"/>
              <a:gd name="connsiteY144" fmla="*/ 1656283 h 4810125"/>
              <a:gd name="connsiteX145" fmla="*/ 2469974 w 4437063"/>
              <a:gd name="connsiteY145" fmla="*/ 1752311 h 4810125"/>
              <a:gd name="connsiteX146" fmla="*/ 2442587 w 4437063"/>
              <a:gd name="connsiteY146" fmla="*/ 1837228 h 4810125"/>
              <a:gd name="connsiteX147" fmla="*/ 2417185 w 4437063"/>
              <a:gd name="connsiteY147" fmla="*/ 1928891 h 4810125"/>
              <a:gd name="connsiteX148" fmla="*/ 2414407 w 4437063"/>
              <a:gd name="connsiteY148" fmla="*/ 1942779 h 4810125"/>
              <a:gd name="connsiteX149" fmla="*/ 2409247 w 4437063"/>
              <a:gd name="connsiteY149" fmla="*/ 1973730 h 4810125"/>
              <a:gd name="connsiteX150" fmla="*/ 2396546 w 4437063"/>
              <a:gd name="connsiteY150" fmla="*/ 2032061 h 4810125"/>
              <a:gd name="connsiteX151" fmla="*/ 2380669 w 4437063"/>
              <a:gd name="connsiteY151" fmla="*/ 2087218 h 4810125"/>
              <a:gd name="connsiteX152" fmla="*/ 2361618 w 4437063"/>
              <a:gd name="connsiteY152" fmla="*/ 2139597 h 4810125"/>
              <a:gd name="connsiteX153" fmla="*/ 2338994 w 4437063"/>
              <a:gd name="connsiteY153" fmla="*/ 2191182 h 4810125"/>
              <a:gd name="connsiteX154" fmla="*/ 2313195 w 4437063"/>
              <a:gd name="connsiteY154" fmla="*/ 2241974 h 4810125"/>
              <a:gd name="connsiteX155" fmla="*/ 2269534 w 4437063"/>
              <a:gd name="connsiteY155" fmla="*/ 2319352 h 4810125"/>
              <a:gd name="connsiteX156" fmla="*/ 2235797 w 4437063"/>
              <a:gd name="connsiteY156" fmla="*/ 2373714 h 4810125"/>
              <a:gd name="connsiteX157" fmla="*/ 2219127 w 4437063"/>
              <a:gd name="connsiteY157" fmla="*/ 2400301 h 4810125"/>
              <a:gd name="connsiteX158" fmla="*/ 2195709 w 4437063"/>
              <a:gd name="connsiteY158" fmla="*/ 2450299 h 4810125"/>
              <a:gd name="connsiteX159" fmla="*/ 2181817 w 4437063"/>
              <a:gd name="connsiteY159" fmla="*/ 2493551 h 4810125"/>
              <a:gd name="connsiteX160" fmla="*/ 2174673 w 4437063"/>
              <a:gd name="connsiteY160" fmla="*/ 2531248 h 4810125"/>
              <a:gd name="connsiteX161" fmla="*/ 2173482 w 4437063"/>
              <a:gd name="connsiteY161" fmla="*/ 2561405 h 4810125"/>
              <a:gd name="connsiteX162" fmla="*/ 2175070 w 4437063"/>
              <a:gd name="connsiteY162" fmla="*/ 2584420 h 4810125"/>
              <a:gd name="connsiteX163" fmla="*/ 2180230 w 4437063"/>
              <a:gd name="connsiteY163" fmla="*/ 2606642 h 4810125"/>
              <a:gd name="connsiteX164" fmla="*/ 2181817 w 4437063"/>
              <a:gd name="connsiteY164" fmla="*/ 2609419 h 4810125"/>
              <a:gd name="connsiteX165" fmla="*/ 2201266 w 4437063"/>
              <a:gd name="connsiteY165" fmla="*/ 2585611 h 4810125"/>
              <a:gd name="connsiteX166" fmla="*/ 2314385 w 4437063"/>
              <a:gd name="connsiteY166" fmla="*/ 2441172 h 4810125"/>
              <a:gd name="connsiteX167" fmla="*/ 2401706 w 4437063"/>
              <a:gd name="connsiteY167" fmla="*/ 2320542 h 4810125"/>
              <a:gd name="connsiteX168" fmla="*/ 2442190 w 4437063"/>
              <a:gd name="connsiteY168" fmla="*/ 2260624 h 4810125"/>
              <a:gd name="connsiteX169" fmla="*/ 2472356 w 4437063"/>
              <a:gd name="connsiteY169" fmla="*/ 2212610 h 4810125"/>
              <a:gd name="connsiteX170" fmla="*/ 2516016 w 4437063"/>
              <a:gd name="connsiteY170" fmla="*/ 2137613 h 4810125"/>
              <a:gd name="connsiteX171" fmla="*/ 2562454 w 4437063"/>
              <a:gd name="connsiteY171" fmla="*/ 2045156 h 4810125"/>
              <a:gd name="connsiteX172" fmla="*/ 2594207 w 4437063"/>
              <a:gd name="connsiteY172" fmla="*/ 1975714 h 4810125"/>
              <a:gd name="connsiteX173" fmla="*/ 2606115 w 4437063"/>
              <a:gd name="connsiteY173" fmla="*/ 1951509 h 4810125"/>
              <a:gd name="connsiteX174" fmla="*/ 2631914 w 4437063"/>
              <a:gd name="connsiteY174" fmla="*/ 1905082 h 4810125"/>
              <a:gd name="connsiteX175" fmla="*/ 2659697 w 4437063"/>
              <a:gd name="connsiteY175" fmla="*/ 1861433 h 4810125"/>
              <a:gd name="connsiteX176" fmla="*/ 2689466 w 4437063"/>
              <a:gd name="connsiteY176" fmla="*/ 1820165 h 4810125"/>
              <a:gd name="connsiteX177" fmla="*/ 2720425 w 4437063"/>
              <a:gd name="connsiteY177" fmla="*/ 1783262 h 4810125"/>
              <a:gd name="connsiteX178" fmla="*/ 2750987 w 4437063"/>
              <a:gd name="connsiteY178" fmla="*/ 1750327 h 4810125"/>
              <a:gd name="connsiteX179" fmla="*/ 2781549 w 4437063"/>
              <a:gd name="connsiteY179" fmla="*/ 1722153 h 4810125"/>
              <a:gd name="connsiteX180" fmla="*/ 2811317 w 4437063"/>
              <a:gd name="connsiteY180" fmla="*/ 1699535 h 4810125"/>
              <a:gd name="connsiteX181" fmla="*/ 2825209 w 4437063"/>
              <a:gd name="connsiteY181" fmla="*/ 1690805 h 4810125"/>
              <a:gd name="connsiteX182" fmla="*/ 2840292 w 4437063"/>
              <a:gd name="connsiteY182" fmla="*/ 1682869 h 4810125"/>
              <a:gd name="connsiteX183" fmla="*/ 2881968 w 4437063"/>
              <a:gd name="connsiteY183" fmla="*/ 1670568 h 4810125"/>
              <a:gd name="connsiteX184" fmla="*/ 2934757 w 4437063"/>
              <a:gd name="connsiteY184" fmla="*/ 1662235 h 4810125"/>
              <a:gd name="connsiteX185" fmla="*/ 2995087 w 4437063"/>
              <a:gd name="connsiteY185" fmla="*/ 1656680 h 4810125"/>
              <a:gd name="connsiteX186" fmla="*/ 3161393 w 4437063"/>
              <a:gd name="connsiteY186" fmla="*/ 1651521 h 4810125"/>
              <a:gd name="connsiteX187" fmla="*/ 3277291 w 4437063"/>
              <a:gd name="connsiteY187" fmla="*/ 1651521 h 4810125"/>
              <a:gd name="connsiteX188" fmla="*/ 3375724 w 4437063"/>
              <a:gd name="connsiteY188" fmla="*/ 1651124 h 4810125"/>
              <a:gd name="connsiteX189" fmla="*/ 3522184 w 4437063"/>
              <a:gd name="connsiteY189" fmla="*/ 1646363 h 4810125"/>
              <a:gd name="connsiteX190" fmla="*/ 3641257 w 4437063"/>
              <a:gd name="connsiteY190" fmla="*/ 1633665 h 4810125"/>
              <a:gd name="connsiteX191" fmla="*/ 3714686 w 4437063"/>
              <a:gd name="connsiteY191" fmla="*/ 1621760 h 4810125"/>
              <a:gd name="connsiteX192" fmla="*/ 3727784 w 4437063"/>
              <a:gd name="connsiteY192" fmla="*/ 1619776 h 4810125"/>
              <a:gd name="connsiteX193" fmla="*/ 3754774 w 4437063"/>
              <a:gd name="connsiteY193" fmla="*/ 1611840 h 4810125"/>
              <a:gd name="connsiteX194" fmla="*/ 3800022 w 4437063"/>
              <a:gd name="connsiteY194" fmla="*/ 1594380 h 4810125"/>
              <a:gd name="connsiteX195" fmla="*/ 3865909 w 4437063"/>
              <a:gd name="connsiteY195" fmla="*/ 1559461 h 4810125"/>
              <a:gd name="connsiteX196" fmla="*/ 3934971 w 4437063"/>
              <a:gd name="connsiteY196" fmla="*/ 1512241 h 4810125"/>
              <a:gd name="connsiteX197" fmla="*/ 3969899 w 4437063"/>
              <a:gd name="connsiteY197" fmla="*/ 1484464 h 4810125"/>
              <a:gd name="connsiteX198" fmla="*/ 3991333 w 4437063"/>
              <a:gd name="connsiteY198" fmla="*/ 1465814 h 4810125"/>
              <a:gd name="connsiteX199" fmla="*/ 4034199 w 4437063"/>
              <a:gd name="connsiteY199" fmla="*/ 1424149 h 4810125"/>
              <a:gd name="connsiteX200" fmla="*/ 4095323 w 4437063"/>
              <a:gd name="connsiteY200" fmla="*/ 1356692 h 4810125"/>
              <a:gd name="connsiteX201" fmla="*/ 4169149 w 4437063"/>
              <a:gd name="connsiteY201" fmla="*/ 1266219 h 4810125"/>
              <a:gd name="connsiteX202" fmla="*/ 4231067 w 4437063"/>
              <a:gd name="connsiteY202" fmla="*/ 1189238 h 4810125"/>
              <a:gd name="connsiteX203" fmla="*/ 4256469 w 4437063"/>
              <a:gd name="connsiteY203" fmla="*/ 1161858 h 4810125"/>
              <a:gd name="connsiteX204" fmla="*/ 4268773 w 4437063"/>
              <a:gd name="connsiteY204" fmla="*/ 1150747 h 4810125"/>
              <a:gd name="connsiteX205" fmla="*/ 4296953 w 4437063"/>
              <a:gd name="connsiteY205" fmla="*/ 1130510 h 4810125"/>
              <a:gd name="connsiteX206" fmla="*/ 4327119 w 4437063"/>
              <a:gd name="connsiteY206" fmla="*/ 1115035 h 4810125"/>
              <a:gd name="connsiteX207" fmla="*/ 4356887 w 4437063"/>
              <a:gd name="connsiteY207" fmla="*/ 1102733 h 4810125"/>
              <a:gd name="connsiteX208" fmla="*/ 4421981 w 4437063"/>
              <a:gd name="connsiteY208" fmla="*/ 1083687 h 4810125"/>
              <a:gd name="connsiteX209" fmla="*/ 4429592 w 4437063"/>
              <a:gd name="connsiteY209" fmla="*/ 1082685 h 4810125"/>
              <a:gd name="connsiteX210" fmla="*/ 4392609 w 4437063"/>
              <a:gd name="connsiteY210" fmla="*/ 1094004 h 4810125"/>
              <a:gd name="connsiteX211" fmla="*/ 4355299 w 4437063"/>
              <a:gd name="connsiteY211" fmla="*/ 1112257 h 4810125"/>
              <a:gd name="connsiteX212" fmla="*/ 4333469 w 4437063"/>
              <a:gd name="connsiteY212" fmla="*/ 1126145 h 4810125"/>
              <a:gd name="connsiteX213" fmla="*/ 4322356 w 4437063"/>
              <a:gd name="connsiteY213" fmla="*/ 1134081 h 4810125"/>
              <a:gd name="connsiteX214" fmla="*/ 4297747 w 4437063"/>
              <a:gd name="connsiteY214" fmla="*/ 1157890 h 4810125"/>
              <a:gd name="connsiteX215" fmla="*/ 4256469 w 4437063"/>
              <a:gd name="connsiteY215" fmla="*/ 1206698 h 4810125"/>
              <a:gd name="connsiteX216" fmla="*/ 4199314 w 4437063"/>
              <a:gd name="connsiteY216" fmla="*/ 1287250 h 4810125"/>
              <a:gd name="connsiteX217" fmla="*/ 4145334 w 4437063"/>
              <a:gd name="connsiteY217" fmla="*/ 1372167 h 4810125"/>
              <a:gd name="connsiteX218" fmla="*/ 4122313 w 4437063"/>
              <a:gd name="connsiteY218" fmla="*/ 1411054 h 4810125"/>
              <a:gd name="connsiteX219" fmla="*/ 4100086 w 4437063"/>
              <a:gd name="connsiteY219" fmla="*/ 1446371 h 4810125"/>
              <a:gd name="connsiteX220" fmla="*/ 4054838 w 4437063"/>
              <a:gd name="connsiteY220" fmla="*/ 1508273 h 4810125"/>
              <a:gd name="connsiteX221" fmla="*/ 4008400 w 4437063"/>
              <a:gd name="connsiteY221" fmla="*/ 1559461 h 4810125"/>
              <a:gd name="connsiteX222" fmla="*/ 3959580 w 4437063"/>
              <a:gd name="connsiteY222" fmla="*/ 1604698 h 4810125"/>
              <a:gd name="connsiteX223" fmla="*/ 3933781 w 4437063"/>
              <a:gd name="connsiteY223" fmla="*/ 1625332 h 4810125"/>
              <a:gd name="connsiteX224" fmla="*/ 3919889 w 4437063"/>
              <a:gd name="connsiteY224" fmla="*/ 1635649 h 4810125"/>
              <a:gd name="connsiteX225" fmla="*/ 3882976 w 4437063"/>
              <a:gd name="connsiteY225" fmla="*/ 1657076 h 4810125"/>
              <a:gd name="connsiteX226" fmla="*/ 3834950 w 4437063"/>
              <a:gd name="connsiteY226" fmla="*/ 1679298 h 4810125"/>
              <a:gd name="connsiteX227" fmla="*/ 3775810 w 4437063"/>
              <a:gd name="connsiteY227" fmla="*/ 1701122 h 4810125"/>
              <a:gd name="connsiteX228" fmla="*/ 3705954 w 4437063"/>
              <a:gd name="connsiteY228" fmla="*/ 1720963 h 4810125"/>
              <a:gd name="connsiteX229" fmla="*/ 3626175 w 4437063"/>
              <a:gd name="connsiteY229" fmla="*/ 1738819 h 4810125"/>
              <a:gd name="connsiteX230" fmla="*/ 3535679 w 4437063"/>
              <a:gd name="connsiteY230" fmla="*/ 1752707 h 4810125"/>
              <a:gd name="connsiteX231" fmla="*/ 3434864 w 4437063"/>
              <a:gd name="connsiteY231" fmla="*/ 1762231 h 4810125"/>
              <a:gd name="connsiteX232" fmla="*/ 3380487 w 4437063"/>
              <a:gd name="connsiteY232" fmla="*/ 1764215 h 4810125"/>
              <a:gd name="connsiteX233" fmla="*/ 3278084 w 4437063"/>
              <a:gd name="connsiteY233" fmla="*/ 1766596 h 4810125"/>
              <a:gd name="connsiteX234" fmla="*/ 3137975 w 4437063"/>
              <a:gd name="connsiteY234" fmla="*/ 1765802 h 4810125"/>
              <a:gd name="connsiteX235" fmla="*/ 3064546 w 4437063"/>
              <a:gd name="connsiteY235" fmla="*/ 1767786 h 4810125"/>
              <a:gd name="connsiteX236" fmla="*/ 3020886 w 4437063"/>
              <a:gd name="connsiteY236" fmla="*/ 1773342 h 4810125"/>
              <a:gd name="connsiteX237" fmla="*/ 2976432 w 4437063"/>
              <a:gd name="connsiteY237" fmla="*/ 1784452 h 4810125"/>
              <a:gd name="connsiteX238" fmla="*/ 2927612 w 4437063"/>
              <a:gd name="connsiteY238" fmla="*/ 1801118 h 4810125"/>
              <a:gd name="connsiteX239" fmla="*/ 2898638 w 4437063"/>
              <a:gd name="connsiteY239" fmla="*/ 1813419 h 4810125"/>
              <a:gd name="connsiteX240" fmla="*/ 2884349 w 4437063"/>
              <a:gd name="connsiteY240" fmla="*/ 1820165 h 4810125"/>
              <a:gd name="connsiteX241" fmla="*/ 2856565 w 4437063"/>
              <a:gd name="connsiteY241" fmla="*/ 1837625 h 4810125"/>
              <a:gd name="connsiteX242" fmla="*/ 2830766 w 4437063"/>
              <a:gd name="connsiteY242" fmla="*/ 1858656 h 4810125"/>
              <a:gd name="connsiteX243" fmla="*/ 2806554 w 4437063"/>
              <a:gd name="connsiteY243" fmla="*/ 1884051 h 4810125"/>
              <a:gd name="connsiteX244" fmla="*/ 2773214 w 4437063"/>
              <a:gd name="connsiteY244" fmla="*/ 1926113 h 4810125"/>
              <a:gd name="connsiteX245" fmla="*/ 2732729 w 4437063"/>
              <a:gd name="connsiteY245" fmla="*/ 1991984 h 4810125"/>
              <a:gd name="connsiteX246" fmla="*/ 2678749 w 4437063"/>
              <a:gd name="connsiteY246" fmla="*/ 2099916 h 4810125"/>
              <a:gd name="connsiteX247" fmla="*/ 2628738 w 4437063"/>
              <a:gd name="connsiteY247" fmla="*/ 2210229 h 4810125"/>
              <a:gd name="connsiteX248" fmla="*/ 2596192 w 4437063"/>
              <a:gd name="connsiteY248" fmla="*/ 2278480 h 4810125"/>
              <a:gd name="connsiteX249" fmla="*/ 2579522 w 4437063"/>
              <a:gd name="connsiteY249" fmla="*/ 2309828 h 4810125"/>
              <a:gd name="connsiteX250" fmla="*/ 2532686 w 4437063"/>
              <a:gd name="connsiteY250" fmla="*/ 2393158 h 4810125"/>
              <a:gd name="connsiteX251" fmla="*/ 2461639 w 4437063"/>
              <a:gd name="connsiteY251" fmla="*/ 2515772 h 4810125"/>
              <a:gd name="connsiteX252" fmla="*/ 2401706 w 4437063"/>
              <a:gd name="connsiteY252" fmla="*/ 2610213 h 4810125"/>
              <a:gd name="connsiteX253" fmla="*/ 2335025 w 4437063"/>
              <a:gd name="connsiteY253" fmla="*/ 2709019 h 4810125"/>
              <a:gd name="connsiteX254" fmla="*/ 2291364 w 4437063"/>
              <a:gd name="connsiteY254" fmla="*/ 2771318 h 4810125"/>
              <a:gd name="connsiteX255" fmla="*/ 2312004 w 4437063"/>
              <a:gd name="connsiteY255" fmla="*/ 2766953 h 4810125"/>
              <a:gd name="connsiteX256" fmla="*/ 2447747 w 4437063"/>
              <a:gd name="connsiteY256" fmla="*/ 2726082 h 4810125"/>
              <a:gd name="connsiteX257" fmla="*/ 2540227 w 4437063"/>
              <a:gd name="connsiteY257" fmla="*/ 2690369 h 4810125"/>
              <a:gd name="connsiteX258" fmla="*/ 2607305 w 4437063"/>
              <a:gd name="connsiteY258" fmla="*/ 2660608 h 4810125"/>
              <a:gd name="connsiteX259" fmla="*/ 2641440 w 4437063"/>
              <a:gd name="connsiteY259" fmla="*/ 2643545 h 4810125"/>
              <a:gd name="connsiteX260" fmla="*/ 2681131 w 4437063"/>
              <a:gd name="connsiteY260" fmla="*/ 2624101 h 4810125"/>
              <a:gd name="connsiteX261" fmla="*/ 2752178 w 4437063"/>
              <a:gd name="connsiteY261" fmla="*/ 2591563 h 4810125"/>
              <a:gd name="connsiteX262" fmla="*/ 2842673 w 4437063"/>
              <a:gd name="connsiteY262" fmla="*/ 2554263 h 4810125"/>
              <a:gd name="connsiteX263" fmla="*/ 2941107 w 4437063"/>
              <a:gd name="connsiteY263" fmla="*/ 2516566 h 4810125"/>
              <a:gd name="connsiteX264" fmla="*/ 3006201 w 4437063"/>
              <a:gd name="connsiteY264" fmla="*/ 2487996 h 4810125"/>
              <a:gd name="connsiteX265" fmla="*/ 3049067 w 4437063"/>
              <a:gd name="connsiteY265" fmla="*/ 2465377 h 4810125"/>
              <a:gd name="connsiteX266" fmla="*/ 3070500 w 4437063"/>
              <a:gd name="connsiteY266" fmla="*/ 2451886 h 4810125"/>
              <a:gd name="connsiteX267" fmla="*/ 3096696 w 4437063"/>
              <a:gd name="connsiteY267" fmla="*/ 2435220 h 4810125"/>
              <a:gd name="connsiteX268" fmla="*/ 3139563 w 4437063"/>
              <a:gd name="connsiteY268" fmla="*/ 2403872 h 4810125"/>
              <a:gd name="connsiteX269" fmla="*/ 3173697 w 4437063"/>
              <a:gd name="connsiteY269" fmla="*/ 2374905 h 4810125"/>
              <a:gd name="connsiteX270" fmla="*/ 3199893 w 4437063"/>
              <a:gd name="connsiteY270" fmla="*/ 2347922 h 4810125"/>
              <a:gd name="connsiteX271" fmla="*/ 3231249 w 4437063"/>
              <a:gd name="connsiteY271" fmla="*/ 2309431 h 4810125"/>
              <a:gd name="connsiteX272" fmla="*/ 3266574 w 4437063"/>
              <a:gd name="connsiteY272" fmla="*/ 2263005 h 4810125"/>
              <a:gd name="connsiteX273" fmla="*/ 3287213 w 4437063"/>
              <a:gd name="connsiteY273" fmla="*/ 2241180 h 4810125"/>
              <a:gd name="connsiteX274" fmla="*/ 3298724 w 4437063"/>
              <a:gd name="connsiteY274" fmla="*/ 2229673 h 4810125"/>
              <a:gd name="connsiteX275" fmla="*/ 3324920 w 4437063"/>
              <a:gd name="connsiteY275" fmla="*/ 2207054 h 4810125"/>
              <a:gd name="connsiteX276" fmla="*/ 3356276 w 4437063"/>
              <a:gd name="connsiteY276" fmla="*/ 2184833 h 4810125"/>
              <a:gd name="connsiteX277" fmla="*/ 3391998 w 4437063"/>
              <a:gd name="connsiteY277" fmla="*/ 2163802 h 4810125"/>
              <a:gd name="connsiteX278" fmla="*/ 3433276 w 4437063"/>
              <a:gd name="connsiteY278" fmla="*/ 2144755 h 4810125"/>
              <a:gd name="connsiteX279" fmla="*/ 3481303 w 4437063"/>
              <a:gd name="connsiteY279" fmla="*/ 2128883 h 4810125"/>
              <a:gd name="connsiteX280" fmla="*/ 3534489 w 4437063"/>
              <a:gd name="connsiteY280" fmla="*/ 2116582 h 4810125"/>
              <a:gd name="connsiteX281" fmla="*/ 3594819 w 4437063"/>
              <a:gd name="connsiteY281" fmla="*/ 2108249 h 4810125"/>
              <a:gd name="connsiteX282" fmla="*/ 3627763 w 4437063"/>
              <a:gd name="connsiteY282" fmla="*/ 2106662 h 4810125"/>
              <a:gd name="connsiteX283" fmla="*/ 3658722 w 4437063"/>
              <a:gd name="connsiteY283" fmla="*/ 2105868 h 4810125"/>
              <a:gd name="connsiteX284" fmla="*/ 3713098 w 4437063"/>
              <a:gd name="connsiteY284" fmla="*/ 2107852 h 4810125"/>
              <a:gd name="connsiteX285" fmla="*/ 3757949 w 4437063"/>
              <a:gd name="connsiteY285" fmla="*/ 2113011 h 4810125"/>
              <a:gd name="connsiteX286" fmla="*/ 3794068 w 4437063"/>
              <a:gd name="connsiteY286" fmla="*/ 2120550 h 4810125"/>
              <a:gd name="connsiteX287" fmla="*/ 3834156 w 4437063"/>
              <a:gd name="connsiteY287" fmla="*/ 2132851 h 4810125"/>
              <a:gd name="connsiteX288" fmla="*/ 3859955 w 4437063"/>
              <a:gd name="connsiteY288" fmla="*/ 2145946 h 4810125"/>
              <a:gd name="connsiteX289" fmla="*/ 3861940 w 4437063"/>
              <a:gd name="connsiteY289" fmla="*/ 2147533 h 4810125"/>
              <a:gd name="connsiteX290" fmla="*/ 3853208 w 4437063"/>
              <a:gd name="connsiteY290" fmla="*/ 2146343 h 4810125"/>
              <a:gd name="connsiteX291" fmla="*/ 3765490 w 4437063"/>
              <a:gd name="connsiteY291" fmla="*/ 2141184 h 4810125"/>
              <a:gd name="connsiteX292" fmla="*/ 3667454 w 4437063"/>
              <a:gd name="connsiteY292" fmla="*/ 2141184 h 4810125"/>
              <a:gd name="connsiteX293" fmla="*/ 3597597 w 4437063"/>
              <a:gd name="connsiteY293" fmla="*/ 2145946 h 4810125"/>
              <a:gd name="connsiteX294" fmla="*/ 3528932 w 4437063"/>
              <a:gd name="connsiteY294" fmla="*/ 2156263 h 4810125"/>
              <a:gd name="connsiteX295" fmla="*/ 3482096 w 4437063"/>
              <a:gd name="connsiteY295" fmla="*/ 2168564 h 4810125"/>
              <a:gd name="connsiteX296" fmla="*/ 3453916 w 4437063"/>
              <a:gd name="connsiteY296" fmla="*/ 2178881 h 4810125"/>
              <a:gd name="connsiteX297" fmla="*/ 3441215 w 4437063"/>
              <a:gd name="connsiteY297" fmla="*/ 2185627 h 4810125"/>
              <a:gd name="connsiteX298" fmla="*/ 3417003 w 4437063"/>
              <a:gd name="connsiteY298" fmla="*/ 2198325 h 4810125"/>
              <a:gd name="connsiteX299" fmla="*/ 3376121 w 4437063"/>
              <a:gd name="connsiteY299" fmla="*/ 2228482 h 4810125"/>
              <a:gd name="connsiteX300" fmla="*/ 3342781 w 4437063"/>
              <a:gd name="connsiteY300" fmla="*/ 2261417 h 4810125"/>
              <a:gd name="connsiteX301" fmla="*/ 3313806 w 4437063"/>
              <a:gd name="connsiteY301" fmla="*/ 2296337 h 4810125"/>
              <a:gd name="connsiteX302" fmla="*/ 3276894 w 4437063"/>
              <a:gd name="connsiteY302" fmla="*/ 2351096 h 4810125"/>
              <a:gd name="connsiteX303" fmla="*/ 3240775 w 4437063"/>
              <a:gd name="connsiteY303" fmla="*/ 2403872 h 4810125"/>
              <a:gd name="connsiteX304" fmla="*/ 3213785 w 4437063"/>
              <a:gd name="connsiteY304" fmla="*/ 2436807 h 4810125"/>
              <a:gd name="connsiteX305" fmla="*/ 3198702 w 4437063"/>
              <a:gd name="connsiteY305" fmla="*/ 2451886 h 4810125"/>
              <a:gd name="connsiteX306" fmla="*/ 3180047 w 4437063"/>
              <a:gd name="connsiteY306" fmla="*/ 2469346 h 4810125"/>
              <a:gd name="connsiteX307" fmla="*/ 3141150 w 4437063"/>
              <a:gd name="connsiteY307" fmla="*/ 2501090 h 4810125"/>
              <a:gd name="connsiteX308" fmla="*/ 3080026 w 4437063"/>
              <a:gd name="connsiteY308" fmla="*/ 2543946 h 4810125"/>
              <a:gd name="connsiteX309" fmla="*/ 2949839 w 4437063"/>
              <a:gd name="connsiteY309" fmla="*/ 2618943 h 4810125"/>
              <a:gd name="connsiteX310" fmla="*/ 2888932 w 4437063"/>
              <a:gd name="connsiteY310" fmla="*/ 2652474 h 4810125"/>
              <a:gd name="connsiteX311" fmla="*/ 2891235 w 4437063"/>
              <a:gd name="connsiteY311" fmla="*/ 2657078 h 4810125"/>
              <a:gd name="connsiteX312" fmla="*/ 2896791 w 4437063"/>
              <a:gd name="connsiteY312" fmla="*/ 2664619 h 4810125"/>
              <a:gd name="connsiteX313" fmla="*/ 2915047 w 4437063"/>
              <a:gd name="connsiteY313" fmla="*/ 2681685 h 4810125"/>
              <a:gd name="connsiteX314" fmla="*/ 2940447 w 4437063"/>
              <a:gd name="connsiteY314" fmla="*/ 2697957 h 4810125"/>
              <a:gd name="connsiteX315" fmla="*/ 2973388 w 4437063"/>
              <a:gd name="connsiteY315" fmla="*/ 2713435 h 4810125"/>
              <a:gd name="connsiteX316" fmla="*/ 2992438 w 4437063"/>
              <a:gd name="connsiteY316" fmla="*/ 2720182 h 4810125"/>
              <a:gd name="connsiteX317" fmla="*/ 3012678 w 4437063"/>
              <a:gd name="connsiteY317" fmla="*/ 2725738 h 4810125"/>
              <a:gd name="connsiteX318" fmla="*/ 3056731 w 4437063"/>
              <a:gd name="connsiteY318" fmla="*/ 2736057 h 4810125"/>
              <a:gd name="connsiteX319" fmla="*/ 3105150 w 4437063"/>
              <a:gd name="connsiteY319" fmla="*/ 2744391 h 4810125"/>
              <a:gd name="connsiteX320" fmla="*/ 3156347 w 4437063"/>
              <a:gd name="connsiteY320" fmla="*/ 2749550 h 4810125"/>
              <a:gd name="connsiteX321" fmla="*/ 3182938 w 4437063"/>
              <a:gd name="connsiteY321" fmla="*/ 2751535 h 4810125"/>
              <a:gd name="connsiteX322" fmla="*/ 3209528 w 4437063"/>
              <a:gd name="connsiteY322" fmla="*/ 2752725 h 4810125"/>
              <a:gd name="connsiteX323" fmla="*/ 3264694 w 4437063"/>
              <a:gd name="connsiteY323" fmla="*/ 2751535 h 4810125"/>
              <a:gd name="connsiteX324" fmla="*/ 3292872 w 4437063"/>
              <a:gd name="connsiteY324" fmla="*/ 2749154 h 4810125"/>
              <a:gd name="connsiteX325" fmla="*/ 3350022 w 4437063"/>
              <a:gd name="connsiteY325" fmla="*/ 2744788 h 4810125"/>
              <a:gd name="connsiteX326" fmla="*/ 3408363 w 4437063"/>
              <a:gd name="connsiteY326" fmla="*/ 2737644 h 4810125"/>
              <a:gd name="connsiteX327" fmla="*/ 3465910 w 4437063"/>
              <a:gd name="connsiteY327" fmla="*/ 2730897 h 4810125"/>
              <a:gd name="connsiteX328" fmla="*/ 3581003 w 4437063"/>
              <a:gd name="connsiteY328" fmla="*/ 2719388 h 4810125"/>
              <a:gd name="connsiteX329" fmla="*/ 3636566 w 4437063"/>
              <a:gd name="connsiteY329" fmla="*/ 2716610 h 4810125"/>
              <a:gd name="connsiteX330" fmla="*/ 3664347 w 4437063"/>
              <a:gd name="connsiteY330" fmla="*/ 2715419 h 4810125"/>
              <a:gd name="connsiteX331" fmla="*/ 3717528 w 4437063"/>
              <a:gd name="connsiteY331" fmla="*/ 2718594 h 4810125"/>
              <a:gd name="connsiteX332" fmla="*/ 3767931 w 4437063"/>
              <a:gd name="connsiteY332" fmla="*/ 2726928 h 4810125"/>
              <a:gd name="connsiteX333" fmla="*/ 3813572 w 4437063"/>
              <a:gd name="connsiteY333" fmla="*/ 2739628 h 4810125"/>
              <a:gd name="connsiteX334" fmla="*/ 3834210 w 4437063"/>
              <a:gd name="connsiteY334" fmla="*/ 2748360 h 4810125"/>
              <a:gd name="connsiteX335" fmla="*/ 3854053 w 4437063"/>
              <a:gd name="connsiteY335" fmla="*/ 2757885 h 4810125"/>
              <a:gd name="connsiteX336" fmla="*/ 3888581 w 4437063"/>
              <a:gd name="connsiteY336" fmla="*/ 2777729 h 4810125"/>
              <a:gd name="connsiteX337" fmla="*/ 3931047 w 4437063"/>
              <a:gd name="connsiteY337" fmla="*/ 2808685 h 4810125"/>
              <a:gd name="connsiteX338" fmla="*/ 3952081 w 4437063"/>
              <a:gd name="connsiteY338" fmla="*/ 2826147 h 4810125"/>
              <a:gd name="connsiteX339" fmla="*/ 3984228 w 4437063"/>
              <a:gd name="connsiteY339" fmla="*/ 2855516 h 4810125"/>
              <a:gd name="connsiteX340" fmla="*/ 3990975 w 4437063"/>
              <a:gd name="connsiteY340" fmla="*/ 2862263 h 4810125"/>
              <a:gd name="connsiteX341" fmla="*/ 3983831 w 4437063"/>
              <a:gd name="connsiteY341" fmla="*/ 2855913 h 4810125"/>
              <a:gd name="connsiteX342" fmla="*/ 3949700 w 4437063"/>
              <a:gd name="connsiteY342" fmla="*/ 2828132 h 4810125"/>
              <a:gd name="connsiteX343" fmla="*/ 3928269 w 4437063"/>
              <a:gd name="connsiteY343" fmla="*/ 2811860 h 4810125"/>
              <a:gd name="connsiteX344" fmla="*/ 3885010 w 4437063"/>
              <a:gd name="connsiteY344" fmla="*/ 2783682 h 4810125"/>
              <a:gd name="connsiteX345" fmla="*/ 3850085 w 4437063"/>
              <a:gd name="connsiteY345" fmla="*/ 2765425 h 4810125"/>
              <a:gd name="connsiteX346" fmla="*/ 3830638 w 4437063"/>
              <a:gd name="connsiteY346" fmla="*/ 2757885 h 4810125"/>
              <a:gd name="connsiteX347" fmla="*/ 3810000 w 4437063"/>
              <a:gd name="connsiteY347" fmla="*/ 2750741 h 4810125"/>
              <a:gd name="connsiteX348" fmla="*/ 3765153 w 4437063"/>
              <a:gd name="connsiteY348" fmla="*/ 2740422 h 4810125"/>
              <a:gd name="connsiteX349" fmla="*/ 3716338 w 4437063"/>
              <a:gd name="connsiteY349" fmla="*/ 2734469 h 4810125"/>
              <a:gd name="connsiteX350" fmla="*/ 3664347 w 4437063"/>
              <a:gd name="connsiteY350" fmla="*/ 2734469 h 4810125"/>
              <a:gd name="connsiteX351" fmla="*/ 3637756 w 4437063"/>
              <a:gd name="connsiteY351" fmla="*/ 2737247 h 4810125"/>
              <a:gd name="connsiteX352" fmla="*/ 3582988 w 4437063"/>
              <a:gd name="connsiteY352" fmla="*/ 2742407 h 4810125"/>
              <a:gd name="connsiteX353" fmla="*/ 3469878 w 4437063"/>
              <a:gd name="connsiteY353" fmla="*/ 2759869 h 4810125"/>
              <a:gd name="connsiteX354" fmla="*/ 3412331 w 4437063"/>
              <a:gd name="connsiteY354" fmla="*/ 2769791 h 4810125"/>
              <a:gd name="connsiteX355" fmla="*/ 3354785 w 4437063"/>
              <a:gd name="connsiteY355" fmla="*/ 2779316 h 4810125"/>
              <a:gd name="connsiteX356" fmla="*/ 3296444 w 4437063"/>
              <a:gd name="connsiteY356" fmla="*/ 2786460 h 4810125"/>
              <a:gd name="connsiteX357" fmla="*/ 3267869 w 4437063"/>
              <a:gd name="connsiteY357" fmla="*/ 2790825 h 4810125"/>
              <a:gd name="connsiteX358" fmla="*/ 3210322 w 4437063"/>
              <a:gd name="connsiteY358" fmla="*/ 2795191 h 4810125"/>
              <a:gd name="connsiteX359" fmla="*/ 3181747 w 4437063"/>
              <a:gd name="connsiteY359" fmla="*/ 2794794 h 4810125"/>
              <a:gd name="connsiteX360" fmla="*/ 3153966 w 4437063"/>
              <a:gd name="connsiteY360" fmla="*/ 2794794 h 4810125"/>
              <a:gd name="connsiteX361" fmla="*/ 3099991 w 4437063"/>
              <a:gd name="connsiteY361" fmla="*/ 2791619 h 4810125"/>
              <a:gd name="connsiteX362" fmla="*/ 3048794 w 4437063"/>
              <a:gd name="connsiteY362" fmla="*/ 2786063 h 4810125"/>
              <a:gd name="connsiteX363" fmla="*/ 3000375 w 4437063"/>
              <a:gd name="connsiteY363" fmla="*/ 2777332 h 4810125"/>
              <a:gd name="connsiteX364" fmla="*/ 2977753 w 4437063"/>
              <a:gd name="connsiteY364" fmla="*/ 2771775 h 4810125"/>
              <a:gd name="connsiteX365" fmla="*/ 2955528 w 4437063"/>
              <a:gd name="connsiteY365" fmla="*/ 2765425 h 4810125"/>
              <a:gd name="connsiteX366" fmla="*/ 2915047 w 4437063"/>
              <a:gd name="connsiteY366" fmla="*/ 2749154 h 4810125"/>
              <a:gd name="connsiteX367" fmla="*/ 2880122 w 4437063"/>
              <a:gd name="connsiteY367" fmla="*/ 2728913 h 4810125"/>
              <a:gd name="connsiteX368" fmla="*/ 2851547 w 4437063"/>
              <a:gd name="connsiteY368" fmla="*/ 2705497 h 4810125"/>
              <a:gd name="connsiteX369" fmla="*/ 2841228 w 4437063"/>
              <a:gd name="connsiteY369" fmla="*/ 2692003 h 4810125"/>
              <a:gd name="connsiteX370" fmla="*/ 2834672 w 4437063"/>
              <a:gd name="connsiteY370" fmla="*/ 2681871 h 4810125"/>
              <a:gd name="connsiteX371" fmla="*/ 2809730 w 4437063"/>
              <a:gd name="connsiteY371" fmla="*/ 2695130 h 4810125"/>
              <a:gd name="connsiteX372" fmla="*/ 2726378 w 4437063"/>
              <a:gd name="connsiteY372" fmla="*/ 2736399 h 4810125"/>
              <a:gd name="connsiteX373" fmla="*/ 2668826 w 4437063"/>
              <a:gd name="connsiteY373" fmla="*/ 2766953 h 4810125"/>
              <a:gd name="connsiteX374" fmla="*/ 2609687 w 4437063"/>
              <a:gd name="connsiteY374" fmla="*/ 2804253 h 4810125"/>
              <a:gd name="connsiteX375" fmla="*/ 2550150 w 4437063"/>
              <a:gd name="connsiteY375" fmla="*/ 2849092 h 4810125"/>
              <a:gd name="connsiteX376" fmla="*/ 2506490 w 4437063"/>
              <a:gd name="connsiteY376" fmla="*/ 2889567 h 4810125"/>
              <a:gd name="connsiteX377" fmla="*/ 2477516 w 4437063"/>
              <a:gd name="connsiteY377" fmla="*/ 2920518 h 4810125"/>
              <a:gd name="connsiteX378" fmla="*/ 2448541 w 4437063"/>
              <a:gd name="connsiteY378" fmla="*/ 2954247 h 4810125"/>
              <a:gd name="connsiteX379" fmla="*/ 2421551 w 4437063"/>
              <a:gd name="connsiteY379" fmla="*/ 2991944 h 4810125"/>
              <a:gd name="connsiteX380" fmla="*/ 2407659 w 4437063"/>
              <a:gd name="connsiteY380" fmla="*/ 3011784 h 4810125"/>
              <a:gd name="connsiteX381" fmla="*/ 2393767 w 4437063"/>
              <a:gd name="connsiteY381" fmla="*/ 3034006 h 4810125"/>
              <a:gd name="connsiteX382" fmla="*/ 2368762 w 4437063"/>
              <a:gd name="connsiteY382" fmla="*/ 3079242 h 4810125"/>
              <a:gd name="connsiteX383" fmla="*/ 2347726 w 4437063"/>
              <a:gd name="connsiteY383" fmla="*/ 3126066 h 4810125"/>
              <a:gd name="connsiteX384" fmla="*/ 2329865 w 4437063"/>
              <a:gd name="connsiteY384" fmla="*/ 3174079 h 4810125"/>
              <a:gd name="connsiteX385" fmla="*/ 2315576 w 4437063"/>
              <a:gd name="connsiteY385" fmla="*/ 3222887 h 4810125"/>
              <a:gd name="connsiteX386" fmla="*/ 2303669 w 4437063"/>
              <a:gd name="connsiteY386" fmla="*/ 3272885 h 4810125"/>
              <a:gd name="connsiteX387" fmla="*/ 2290571 w 4437063"/>
              <a:gd name="connsiteY387" fmla="*/ 3348676 h 4810125"/>
              <a:gd name="connsiteX388" fmla="*/ 2281839 w 4437063"/>
              <a:gd name="connsiteY388" fmla="*/ 3452243 h 4810125"/>
              <a:gd name="connsiteX389" fmla="*/ 2279457 w 4437063"/>
              <a:gd name="connsiteY389" fmla="*/ 3557794 h 4810125"/>
              <a:gd name="connsiteX390" fmla="*/ 2284220 w 4437063"/>
              <a:gd name="connsiteY390" fmla="*/ 3716915 h 4810125"/>
              <a:gd name="connsiteX391" fmla="*/ 2289777 w 4437063"/>
              <a:gd name="connsiteY391" fmla="*/ 3822466 h 4810125"/>
              <a:gd name="connsiteX392" fmla="*/ 2293349 w 4437063"/>
              <a:gd name="connsiteY392" fmla="*/ 3878416 h 4810125"/>
              <a:gd name="connsiteX393" fmla="*/ 2307241 w 4437063"/>
              <a:gd name="connsiteY393" fmla="*/ 4016903 h 4810125"/>
              <a:gd name="connsiteX394" fmla="*/ 2337406 w 4437063"/>
              <a:gd name="connsiteY394" fmla="*/ 4258163 h 4810125"/>
              <a:gd name="connsiteX395" fmla="*/ 2407659 w 4437063"/>
              <a:gd name="connsiteY395" fmla="*/ 4721637 h 4810125"/>
              <a:gd name="connsiteX396" fmla="*/ 2422345 w 4437063"/>
              <a:gd name="connsiteY396" fmla="*/ 4810125 h 4810125"/>
              <a:gd name="connsiteX397" fmla="*/ 1739262 w 4437063"/>
              <a:gd name="connsiteY397" fmla="*/ 4810125 h 4810125"/>
              <a:gd name="connsiteX398" fmla="*/ 1857144 w 4437063"/>
              <a:gd name="connsiteY398" fmla="*/ 4274432 h 4810125"/>
              <a:gd name="connsiteX399" fmla="*/ 1866273 w 4437063"/>
              <a:gd name="connsiteY399" fmla="*/ 4218085 h 4810125"/>
              <a:gd name="connsiteX400" fmla="*/ 1908346 w 4437063"/>
              <a:gd name="connsiteY400" fmla="*/ 3914129 h 4810125"/>
              <a:gd name="connsiteX401" fmla="*/ 1926604 w 4437063"/>
              <a:gd name="connsiteY401" fmla="*/ 3748263 h 4810125"/>
              <a:gd name="connsiteX402" fmla="*/ 1934145 w 4437063"/>
              <a:gd name="connsiteY402" fmla="*/ 3649060 h 4810125"/>
              <a:gd name="connsiteX403" fmla="*/ 1935733 w 4437063"/>
              <a:gd name="connsiteY403" fmla="*/ 3606602 h 4810125"/>
              <a:gd name="connsiteX404" fmla="*/ 1936923 w 4437063"/>
              <a:gd name="connsiteY404" fmla="*/ 3565730 h 4810125"/>
              <a:gd name="connsiteX405" fmla="*/ 1933351 w 4437063"/>
              <a:gd name="connsiteY405" fmla="*/ 3491924 h 4810125"/>
              <a:gd name="connsiteX406" fmla="*/ 1923825 w 4437063"/>
              <a:gd name="connsiteY406" fmla="*/ 3424863 h 4810125"/>
              <a:gd name="connsiteX407" fmla="*/ 1909933 w 4437063"/>
              <a:gd name="connsiteY407" fmla="*/ 3365342 h 4810125"/>
              <a:gd name="connsiteX408" fmla="*/ 1891675 w 4437063"/>
              <a:gd name="connsiteY408" fmla="*/ 3312169 h 4810125"/>
              <a:gd name="connsiteX409" fmla="*/ 1869448 w 4437063"/>
              <a:gd name="connsiteY409" fmla="*/ 3264552 h 4810125"/>
              <a:gd name="connsiteX410" fmla="*/ 1843252 w 4437063"/>
              <a:gd name="connsiteY410" fmla="*/ 3222490 h 4810125"/>
              <a:gd name="connsiteX411" fmla="*/ 1814278 w 4437063"/>
              <a:gd name="connsiteY411" fmla="*/ 3184397 h 4810125"/>
              <a:gd name="connsiteX412" fmla="*/ 1782525 w 4437063"/>
              <a:gd name="connsiteY412" fmla="*/ 3149080 h 4810125"/>
              <a:gd name="connsiteX413" fmla="*/ 1749185 w 4437063"/>
              <a:gd name="connsiteY413" fmla="*/ 3117733 h 4810125"/>
              <a:gd name="connsiteX414" fmla="*/ 1695602 w 4437063"/>
              <a:gd name="connsiteY414" fmla="*/ 3074877 h 4810125"/>
              <a:gd name="connsiteX415" fmla="*/ 1621776 w 4437063"/>
              <a:gd name="connsiteY415" fmla="*/ 3021705 h 4810125"/>
              <a:gd name="connsiteX416" fmla="*/ 1548348 w 4437063"/>
              <a:gd name="connsiteY416" fmla="*/ 2968929 h 4810125"/>
              <a:gd name="connsiteX417" fmla="*/ 1513420 w 4437063"/>
              <a:gd name="connsiteY417" fmla="*/ 2940359 h 4810125"/>
              <a:gd name="connsiteX418" fmla="*/ 1448723 w 4437063"/>
              <a:gd name="connsiteY418" fmla="*/ 2884409 h 4810125"/>
              <a:gd name="connsiteX419" fmla="*/ 1346320 w 4437063"/>
              <a:gd name="connsiteY419" fmla="*/ 2793936 h 4810125"/>
              <a:gd name="connsiteX420" fmla="*/ 1275273 w 4437063"/>
              <a:gd name="connsiteY420" fmla="*/ 2733224 h 4810125"/>
              <a:gd name="connsiteX421" fmla="*/ 1200654 w 4437063"/>
              <a:gd name="connsiteY421" fmla="*/ 2674496 h 4810125"/>
              <a:gd name="connsiteX422" fmla="*/ 1123654 w 4437063"/>
              <a:gd name="connsiteY422" fmla="*/ 2620927 h 4810125"/>
              <a:gd name="connsiteX423" fmla="*/ 1062926 w 4437063"/>
              <a:gd name="connsiteY423" fmla="*/ 2585611 h 4810125"/>
              <a:gd name="connsiteX424" fmla="*/ 1021648 w 4437063"/>
              <a:gd name="connsiteY424" fmla="*/ 2563786 h 4810125"/>
              <a:gd name="connsiteX425" fmla="*/ 979575 w 4437063"/>
              <a:gd name="connsiteY425" fmla="*/ 2545533 h 4810125"/>
              <a:gd name="connsiteX426" fmla="*/ 935518 w 4437063"/>
              <a:gd name="connsiteY426" fmla="*/ 2529661 h 4810125"/>
              <a:gd name="connsiteX427" fmla="*/ 914085 w 4437063"/>
              <a:gd name="connsiteY427" fmla="*/ 2522915 h 4810125"/>
              <a:gd name="connsiteX428" fmla="*/ 871218 w 4437063"/>
              <a:gd name="connsiteY428" fmla="*/ 2511011 h 4810125"/>
              <a:gd name="connsiteX429" fmla="*/ 797790 w 4437063"/>
              <a:gd name="connsiteY429" fmla="*/ 2495932 h 4810125"/>
              <a:gd name="connsiteX430" fmla="*/ 735475 w 4437063"/>
              <a:gd name="connsiteY430" fmla="*/ 2489583 h 4810125"/>
              <a:gd name="connsiteX431" fmla="*/ 679908 w 4437063"/>
              <a:gd name="connsiteY431" fmla="*/ 2487996 h 4810125"/>
              <a:gd name="connsiteX432" fmla="*/ 601716 w 4437063"/>
              <a:gd name="connsiteY432" fmla="*/ 2488789 h 4810125"/>
              <a:gd name="connsiteX433" fmla="*/ 514793 w 4437063"/>
              <a:gd name="connsiteY433" fmla="*/ 2484821 h 4810125"/>
              <a:gd name="connsiteX434" fmla="*/ 446127 w 4437063"/>
              <a:gd name="connsiteY434" fmla="*/ 2474504 h 4810125"/>
              <a:gd name="connsiteX435" fmla="*/ 406436 w 4437063"/>
              <a:gd name="connsiteY435" fmla="*/ 2465377 h 4810125"/>
              <a:gd name="connsiteX436" fmla="*/ 369920 w 4437063"/>
              <a:gd name="connsiteY436" fmla="*/ 2455854 h 4810125"/>
              <a:gd name="connsiteX437" fmla="*/ 306415 w 4437063"/>
              <a:gd name="connsiteY437" fmla="*/ 2436410 h 4810125"/>
              <a:gd name="connsiteX438" fmla="*/ 252832 w 4437063"/>
              <a:gd name="connsiteY438" fmla="*/ 2414983 h 4810125"/>
              <a:gd name="connsiteX439" fmla="*/ 207584 w 4437063"/>
              <a:gd name="connsiteY439" fmla="*/ 2390777 h 4810125"/>
              <a:gd name="connsiteX440" fmla="*/ 170274 w 4437063"/>
              <a:gd name="connsiteY440" fmla="*/ 2364588 h 4810125"/>
              <a:gd name="connsiteX441" fmla="*/ 138125 w 4437063"/>
              <a:gd name="connsiteY441" fmla="*/ 2335224 h 4810125"/>
              <a:gd name="connsiteX442" fmla="*/ 111135 w 4437063"/>
              <a:gd name="connsiteY442" fmla="*/ 2303082 h 4810125"/>
              <a:gd name="connsiteX443" fmla="*/ 86923 w 4437063"/>
              <a:gd name="connsiteY443" fmla="*/ 2268163 h 4810125"/>
              <a:gd name="connsiteX444" fmla="*/ 75413 w 4437063"/>
              <a:gd name="connsiteY444" fmla="*/ 2249116 h 4810125"/>
              <a:gd name="connsiteX445" fmla="*/ 66681 w 4437063"/>
              <a:gd name="connsiteY445" fmla="*/ 2233244 h 4810125"/>
              <a:gd name="connsiteX446" fmla="*/ 53980 w 4437063"/>
              <a:gd name="connsiteY446" fmla="*/ 2201896 h 4810125"/>
              <a:gd name="connsiteX447" fmla="*/ 46835 w 4437063"/>
              <a:gd name="connsiteY447" fmla="*/ 2171738 h 4810125"/>
              <a:gd name="connsiteX448" fmla="*/ 43660 w 4437063"/>
              <a:gd name="connsiteY448" fmla="*/ 2143962 h 4810125"/>
              <a:gd name="connsiteX449" fmla="*/ 44057 w 4437063"/>
              <a:gd name="connsiteY449" fmla="*/ 2108646 h 4810125"/>
              <a:gd name="connsiteX450" fmla="*/ 48423 w 4437063"/>
              <a:gd name="connsiteY450" fmla="*/ 2080472 h 4810125"/>
              <a:gd name="connsiteX451" fmla="*/ 49217 w 4437063"/>
              <a:gd name="connsiteY451" fmla="*/ 2077298 h 4810125"/>
              <a:gd name="connsiteX452" fmla="*/ 50408 w 4437063"/>
              <a:gd name="connsiteY452" fmla="*/ 2091186 h 4810125"/>
              <a:gd name="connsiteX453" fmla="*/ 65093 w 4437063"/>
              <a:gd name="connsiteY453" fmla="*/ 2153088 h 4810125"/>
              <a:gd name="connsiteX454" fmla="*/ 75016 w 4437063"/>
              <a:gd name="connsiteY454" fmla="*/ 2180865 h 4810125"/>
              <a:gd name="connsiteX455" fmla="*/ 87717 w 4437063"/>
              <a:gd name="connsiteY455" fmla="*/ 2208642 h 4810125"/>
              <a:gd name="connsiteX456" fmla="*/ 104784 w 4437063"/>
              <a:gd name="connsiteY456" fmla="*/ 2234434 h 4810125"/>
              <a:gd name="connsiteX457" fmla="*/ 114707 w 4437063"/>
              <a:gd name="connsiteY457" fmla="*/ 2245545 h 4810125"/>
              <a:gd name="connsiteX458" fmla="*/ 124233 w 4437063"/>
              <a:gd name="connsiteY458" fmla="*/ 2255862 h 4810125"/>
              <a:gd name="connsiteX459" fmla="*/ 151620 w 4437063"/>
              <a:gd name="connsiteY459" fmla="*/ 2278877 h 4810125"/>
              <a:gd name="connsiteX460" fmla="*/ 186548 w 4437063"/>
              <a:gd name="connsiteY460" fmla="*/ 2304273 h 4810125"/>
              <a:gd name="connsiteX461" fmla="*/ 229811 w 4437063"/>
              <a:gd name="connsiteY461" fmla="*/ 2329272 h 4810125"/>
              <a:gd name="connsiteX462" fmla="*/ 280616 w 4437063"/>
              <a:gd name="connsiteY462" fmla="*/ 2354271 h 4810125"/>
              <a:gd name="connsiteX463" fmla="*/ 339358 w 4437063"/>
              <a:gd name="connsiteY463" fmla="*/ 2375698 h 4810125"/>
              <a:gd name="connsiteX464" fmla="*/ 405245 w 4437063"/>
              <a:gd name="connsiteY464" fmla="*/ 2393555 h 4810125"/>
              <a:gd name="connsiteX465" fmla="*/ 478277 w 4437063"/>
              <a:gd name="connsiteY465" fmla="*/ 2406253 h 4810125"/>
              <a:gd name="connsiteX466" fmla="*/ 517571 w 4437063"/>
              <a:gd name="connsiteY466" fmla="*/ 2409824 h 4810125"/>
              <a:gd name="connsiteX467" fmla="*/ 553293 w 4437063"/>
              <a:gd name="connsiteY467" fmla="*/ 2411411 h 4810125"/>
              <a:gd name="connsiteX468" fmla="*/ 658077 w 4437063"/>
              <a:gd name="connsiteY468" fmla="*/ 2410618 h 4810125"/>
              <a:gd name="connsiteX469" fmla="*/ 789058 w 4437063"/>
              <a:gd name="connsiteY469" fmla="*/ 2412205 h 4810125"/>
              <a:gd name="connsiteX470" fmla="*/ 895430 w 4437063"/>
              <a:gd name="connsiteY470" fmla="*/ 2420538 h 4810125"/>
              <a:gd name="connsiteX471" fmla="*/ 967271 w 4437063"/>
              <a:gd name="connsiteY471" fmla="*/ 2430061 h 4810125"/>
              <a:gd name="connsiteX472" fmla="*/ 1002596 w 4437063"/>
              <a:gd name="connsiteY472" fmla="*/ 2437601 h 4810125"/>
              <a:gd name="connsiteX473" fmla="*/ 1037524 w 4437063"/>
              <a:gd name="connsiteY473" fmla="*/ 2445537 h 4810125"/>
              <a:gd name="connsiteX474" fmla="*/ 1109762 w 4437063"/>
              <a:gd name="connsiteY474" fmla="*/ 2470536 h 4810125"/>
              <a:gd name="connsiteX475" fmla="*/ 1183190 w 4437063"/>
              <a:gd name="connsiteY475" fmla="*/ 2503471 h 4810125"/>
              <a:gd name="connsiteX476" fmla="*/ 1257809 w 4437063"/>
              <a:gd name="connsiteY476" fmla="*/ 2544343 h 4810125"/>
              <a:gd name="connsiteX477" fmla="*/ 1332825 w 4437063"/>
              <a:gd name="connsiteY477" fmla="*/ 2591563 h 4810125"/>
              <a:gd name="connsiteX478" fmla="*/ 1407842 w 4437063"/>
              <a:gd name="connsiteY478" fmla="*/ 2643545 h 4810125"/>
              <a:gd name="connsiteX479" fmla="*/ 1482461 w 4437063"/>
              <a:gd name="connsiteY479" fmla="*/ 2700289 h 4810125"/>
              <a:gd name="connsiteX480" fmla="*/ 1555492 w 4437063"/>
              <a:gd name="connsiteY480" fmla="*/ 2759414 h 4810125"/>
              <a:gd name="connsiteX481" fmla="*/ 1592008 w 4437063"/>
              <a:gd name="connsiteY481" fmla="*/ 2789571 h 4810125"/>
              <a:gd name="connsiteX482" fmla="*/ 1626936 w 4437063"/>
              <a:gd name="connsiteY482" fmla="*/ 2818935 h 4810125"/>
              <a:gd name="connsiteX483" fmla="*/ 1687267 w 4437063"/>
              <a:gd name="connsiteY483" fmla="*/ 2866552 h 4810125"/>
              <a:gd name="connsiteX484" fmla="*/ 1758710 w 4437063"/>
              <a:gd name="connsiteY484" fmla="*/ 2917344 h 4810125"/>
              <a:gd name="connsiteX485" fmla="*/ 1818644 w 4437063"/>
              <a:gd name="connsiteY485" fmla="*/ 2951866 h 4810125"/>
              <a:gd name="connsiteX486" fmla="*/ 1845237 w 4437063"/>
              <a:gd name="connsiteY486" fmla="*/ 2962580 h 4810125"/>
              <a:gd name="connsiteX487" fmla="*/ 1847221 w 4437063"/>
              <a:gd name="connsiteY487" fmla="*/ 2962977 h 4810125"/>
              <a:gd name="connsiteX488" fmla="*/ 1789669 w 4437063"/>
              <a:gd name="connsiteY488" fmla="*/ 2876869 h 4810125"/>
              <a:gd name="connsiteX489" fmla="*/ 1692426 w 4437063"/>
              <a:gd name="connsiteY489" fmla="*/ 2740367 h 4810125"/>
              <a:gd name="connsiteX490" fmla="*/ 1612647 w 4437063"/>
              <a:gd name="connsiteY490" fmla="*/ 2639974 h 4810125"/>
              <a:gd name="connsiteX491" fmla="*/ 1547951 w 4437063"/>
              <a:gd name="connsiteY491" fmla="*/ 2568548 h 4810125"/>
              <a:gd name="connsiteX492" fmla="*/ 1494368 w 4437063"/>
              <a:gd name="connsiteY492" fmla="*/ 2518550 h 4810125"/>
              <a:gd name="connsiteX493" fmla="*/ 1448723 w 4437063"/>
              <a:gd name="connsiteY493" fmla="*/ 2483234 h 4810125"/>
              <a:gd name="connsiteX494" fmla="*/ 1407445 w 4437063"/>
              <a:gd name="connsiteY494" fmla="*/ 2454267 h 4810125"/>
              <a:gd name="connsiteX495" fmla="*/ 1367357 w 4437063"/>
              <a:gd name="connsiteY495" fmla="*/ 2425300 h 4810125"/>
              <a:gd name="connsiteX496" fmla="*/ 1346320 w 4437063"/>
              <a:gd name="connsiteY496" fmla="*/ 2408237 h 4810125"/>
              <a:gd name="connsiteX497" fmla="*/ 1326078 w 4437063"/>
              <a:gd name="connsiteY497" fmla="*/ 2391571 h 4810125"/>
              <a:gd name="connsiteX498" fmla="*/ 1260191 w 4437063"/>
              <a:gd name="connsiteY498" fmla="*/ 2349509 h 4810125"/>
              <a:gd name="connsiteX499" fmla="*/ 1169695 w 4437063"/>
              <a:gd name="connsiteY499" fmla="*/ 2299511 h 4810125"/>
              <a:gd name="connsiteX500" fmla="*/ 1059751 w 4437063"/>
              <a:gd name="connsiteY500" fmla="*/ 2247529 h 4810125"/>
              <a:gd name="connsiteX501" fmla="*/ 936312 w 4437063"/>
              <a:gd name="connsiteY501" fmla="*/ 2197134 h 4810125"/>
              <a:gd name="connsiteX502" fmla="*/ 837481 w 4437063"/>
              <a:gd name="connsiteY502" fmla="*/ 2164199 h 4810125"/>
              <a:gd name="connsiteX503" fmla="*/ 770403 w 4437063"/>
              <a:gd name="connsiteY503" fmla="*/ 2145152 h 4810125"/>
              <a:gd name="connsiteX504" fmla="*/ 703325 w 4437063"/>
              <a:gd name="connsiteY504" fmla="*/ 2129280 h 4810125"/>
              <a:gd name="connsiteX505" fmla="*/ 636644 w 4437063"/>
              <a:gd name="connsiteY505" fmla="*/ 2117375 h 4810125"/>
              <a:gd name="connsiteX506" fmla="*/ 570757 w 4437063"/>
              <a:gd name="connsiteY506" fmla="*/ 2109836 h 4810125"/>
              <a:gd name="connsiteX507" fmla="*/ 507648 w 4437063"/>
              <a:gd name="connsiteY507" fmla="*/ 2107455 h 4810125"/>
              <a:gd name="connsiteX508" fmla="*/ 476689 w 4437063"/>
              <a:gd name="connsiteY508" fmla="*/ 2108249 h 4810125"/>
              <a:gd name="connsiteX509" fmla="*/ 401673 w 4437063"/>
              <a:gd name="connsiteY509" fmla="*/ 2111820 h 4810125"/>
              <a:gd name="connsiteX510" fmla="*/ 315147 w 4437063"/>
              <a:gd name="connsiteY510" fmla="*/ 2111027 h 4810125"/>
              <a:gd name="connsiteX511" fmla="*/ 268311 w 4437063"/>
              <a:gd name="connsiteY511" fmla="*/ 2105074 h 4810125"/>
              <a:gd name="connsiteX512" fmla="*/ 227826 w 4437063"/>
              <a:gd name="connsiteY512" fmla="*/ 2093964 h 4810125"/>
              <a:gd name="connsiteX513" fmla="*/ 192501 w 4437063"/>
              <a:gd name="connsiteY513" fmla="*/ 2075710 h 4810125"/>
              <a:gd name="connsiteX514" fmla="*/ 158367 w 4437063"/>
              <a:gd name="connsiteY514" fmla="*/ 2049521 h 4810125"/>
              <a:gd name="connsiteX515" fmla="*/ 125423 w 4437063"/>
              <a:gd name="connsiteY515" fmla="*/ 2013808 h 4810125"/>
              <a:gd name="connsiteX516" fmla="*/ 107959 w 4437063"/>
              <a:gd name="connsiteY516" fmla="*/ 1991587 h 4810125"/>
              <a:gd name="connsiteX517" fmla="*/ 77794 w 4437063"/>
              <a:gd name="connsiteY517" fmla="*/ 1949922 h 4810125"/>
              <a:gd name="connsiteX518" fmla="*/ 35325 w 4437063"/>
              <a:gd name="connsiteY518" fmla="*/ 1884051 h 4810125"/>
              <a:gd name="connsiteX519" fmla="*/ 3175 w 4437063"/>
              <a:gd name="connsiteY519" fmla="*/ 1822149 h 4810125"/>
              <a:gd name="connsiteX520" fmla="*/ 0 w 4437063"/>
              <a:gd name="connsiteY520" fmla="*/ 1814610 h 4810125"/>
              <a:gd name="connsiteX521" fmla="*/ 11907 w 4437063"/>
              <a:gd name="connsiteY521" fmla="*/ 1832069 h 4810125"/>
              <a:gd name="connsiteX522" fmla="*/ 82160 w 4437063"/>
              <a:gd name="connsiteY522" fmla="*/ 1926113 h 4810125"/>
              <a:gd name="connsiteX523" fmla="*/ 127408 w 4437063"/>
              <a:gd name="connsiteY523" fmla="*/ 1976111 h 4810125"/>
              <a:gd name="connsiteX524" fmla="*/ 158367 w 4437063"/>
              <a:gd name="connsiteY524" fmla="*/ 2005475 h 4810125"/>
              <a:gd name="connsiteX525" fmla="*/ 173847 w 4437063"/>
              <a:gd name="connsiteY525" fmla="*/ 2017776 h 4810125"/>
              <a:gd name="connsiteX526" fmla="*/ 188135 w 4437063"/>
              <a:gd name="connsiteY526" fmla="*/ 2028093 h 4810125"/>
              <a:gd name="connsiteX527" fmla="*/ 217904 w 4437063"/>
              <a:gd name="connsiteY527" fmla="*/ 2041982 h 4810125"/>
              <a:gd name="connsiteX528" fmla="*/ 248069 w 4437063"/>
              <a:gd name="connsiteY528" fmla="*/ 2049521 h 4810125"/>
              <a:gd name="connsiteX529" fmla="*/ 278234 w 4437063"/>
              <a:gd name="connsiteY529" fmla="*/ 2051902 h 4810125"/>
              <a:gd name="connsiteX530" fmla="*/ 323879 w 4437063"/>
              <a:gd name="connsiteY530" fmla="*/ 2047537 h 4810125"/>
              <a:gd name="connsiteX531" fmla="*/ 388972 w 4437063"/>
              <a:gd name="connsiteY531" fmla="*/ 2035633 h 4810125"/>
              <a:gd name="connsiteX532" fmla="*/ 422709 w 4437063"/>
              <a:gd name="connsiteY532" fmla="*/ 2030474 h 4810125"/>
              <a:gd name="connsiteX533" fmla="*/ 461210 w 4437063"/>
              <a:gd name="connsiteY533" fmla="*/ 2026109 h 4810125"/>
              <a:gd name="connsiteX534" fmla="*/ 538607 w 4437063"/>
              <a:gd name="connsiteY534" fmla="*/ 2021348 h 4810125"/>
              <a:gd name="connsiteX535" fmla="*/ 613623 w 4437063"/>
              <a:gd name="connsiteY535" fmla="*/ 2021744 h 4810125"/>
              <a:gd name="connsiteX536" fmla="*/ 687846 w 4437063"/>
              <a:gd name="connsiteY536" fmla="*/ 2026903 h 4810125"/>
              <a:gd name="connsiteX537" fmla="*/ 759290 w 4437063"/>
              <a:gd name="connsiteY537" fmla="*/ 2036426 h 4810125"/>
              <a:gd name="connsiteX538" fmla="*/ 829146 w 4437063"/>
              <a:gd name="connsiteY538" fmla="*/ 2048727 h 4810125"/>
              <a:gd name="connsiteX539" fmla="*/ 896224 w 4437063"/>
              <a:gd name="connsiteY539" fmla="*/ 2064600 h 4810125"/>
              <a:gd name="connsiteX540" fmla="*/ 960523 w 4437063"/>
              <a:gd name="connsiteY540" fmla="*/ 2082456 h 4810125"/>
              <a:gd name="connsiteX541" fmla="*/ 1051019 w 4437063"/>
              <a:gd name="connsiteY541" fmla="*/ 2113011 h 4810125"/>
              <a:gd name="connsiteX542" fmla="*/ 1158979 w 4437063"/>
              <a:gd name="connsiteY542" fmla="*/ 2157056 h 4810125"/>
              <a:gd name="connsiteX543" fmla="*/ 1250665 w 4437063"/>
              <a:gd name="connsiteY543" fmla="*/ 2200705 h 4810125"/>
              <a:gd name="connsiteX544" fmla="*/ 1323696 w 4437063"/>
              <a:gd name="connsiteY544" fmla="*/ 2239990 h 4810125"/>
              <a:gd name="connsiteX545" fmla="*/ 1351480 w 4437063"/>
              <a:gd name="connsiteY545" fmla="*/ 2255465 h 4810125"/>
              <a:gd name="connsiteX546" fmla="*/ 1442770 w 4437063"/>
              <a:gd name="connsiteY546" fmla="*/ 2307844 h 4810125"/>
              <a:gd name="connsiteX547" fmla="*/ 1529296 w 4437063"/>
              <a:gd name="connsiteY547" fmla="*/ 2358636 h 4810125"/>
              <a:gd name="connsiteX548" fmla="*/ 1599946 w 4437063"/>
              <a:gd name="connsiteY548" fmla="*/ 2405459 h 4810125"/>
              <a:gd name="connsiteX549" fmla="*/ 1650751 w 4437063"/>
              <a:gd name="connsiteY549" fmla="*/ 2440378 h 4810125"/>
              <a:gd name="connsiteX550" fmla="*/ 1705921 w 4437063"/>
              <a:gd name="connsiteY550" fmla="*/ 2479266 h 4810125"/>
              <a:gd name="connsiteX551" fmla="*/ 1795226 w 4437063"/>
              <a:gd name="connsiteY551" fmla="*/ 2545533 h 4810125"/>
              <a:gd name="connsiteX552" fmla="*/ 1880562 w 4437063"/>
              <a:gd name="connsiteY552" fmla="*/ 2614578 h 4810125"/>
              <a:gd name="connsiteX553" fmla="*/ 1891675 w 4437063"/>
              <a:gd name="connsiteY553" fmla="*/ 2624101 h 4810125"/>
              <a:gd name="connsiteX554" fmla="*/ 1879768 w 4437063"/>
              <a:gd name="connsiteY554" fmla="*/ 2601086 h 4810125"/>
              <a:gd name="connsiteX555" fmla="*/ 1820628 w 4437063"/>
              <a:gd name="connsiteY555" fmla="*/ 2481647 h 4810125"/>
              <a:gd name="connsiteX556" fmla="*/ 1783319 w 4437063"/>
              <a:gd name="connsiteY556" fmla="*/ 2402285 h 4810125"/>
              <a:gd name="connsiteX557" fmla="*/ 1772205 w 4437063"/>
              <a:gd name="connsiteY557" fmla="*/ 2374111 h 4810125"/>
              <a:gd name="connsiteX558" fmla="*/ 1760695 w 4437063"/>
              <a:gd name="connsiteY558" fmla="*/ 2341970 h 4810125"/>
              <a:gd name="connsiteX559" fmla="*/ 1734102 w 4437063"/>
              <a:gd name="connsiteY559" fmla="*/ 2245148 h 4810125"/>
              <a:gd name="connsiteX560" fmla="*/ 1697189 w 4437063"/>
              <a:gd name="connsiteY560" fmla="*/ 2097932 h 4810125"/>
              <a:gd name="connsiteX561" fmla="*/ 1690442 w 4437063"/>
              <a:gd name="connsiteY561" fmla="*/ 2069361 h 4810125"/>
              <a:gd name="connsiteX562" fmla="*/ 1655514 w 4437063"/>
              <a:gd name="connsiteY562" fmla="*/ 2056664 h 4810125"/>
              <a:gd name="connsiteX563" fmla="*/ 1499131 w 4437063"/>
              <a:gd name="connsiteY563" fmla="*/ 1991587 h 4810125"/>
              <a:gd name="connsiteX564" fmla="*/ 1428878 w 4437063"/>
              <a:gd name="connsiteY564" fmla="*/ 1958652 h 4810125"/>
              <a:gd name="connsiteX565" fmla="*/ 1359418 w 4437063"/>
              <a:gd name="connsiteY565" fmla="*/ 1922145 h 4810125"/>
              <a:gd name="connsiteX566" fmla="*/ 1295119 w 4437063"/>
              <a:gd name="connsiteY566" fmla="*/ 1882861 h 4810125"/>
              <a:gd name="connsiteX567" fmla="*/ 1267335 w 4437063"/>
              <a:gd name="connsiteY567" fmla="*/ 1863021 h 4810125"/>
              <a:gd name="connsiteX568" fmla="*/ 1239155 w 4437063"/>
              <a:gd name="connsiteY568" fmla="*/ 1842386 h 4810125"/>
              <a:gd name="connsiteX569" fmla="*/ 1167314 w 4437063"/>
              <a:gd name="connsiteY569" fmla="*/ 1801118 h 4810125"/>
              <a:gd name="connsiteX570" fmla="*/ 1081184 w 4437063"/>
              <a:gd name="connsiteY570" fmla="*/ 1761834 h 4810125"/>
              <a:gd name="connsiteX571" fmla="*/ 986719 w 4437063"/>
              <a:gd name="connsiteY571" fmla="*/ 1724931 h 4810125"/>
              <a:gd name="connsiteX572" fmla="*/ 887492 w 4437063"/>
              <a:gd name="connsiteY572" fmla="*/ 1693186 h 4810125"/>
              <a:gd name="connsiteX573" fmla="*/ 787867 w 4437063"/>
              <a:gd name="connsiteY573" fmla="*/ 1668584 h 4810125"/>
              <a:gd name="connsiteX574" fmla="*/ 693799 w 4437063"/>
              <a:gd name="connsiteY574" fmla="*/ 1652711 h 4810125"/>
              <a:gd name="connsiteX575" fmla="*/ 630294 w 4437063"/>
              <a:gd name="connsiteY575" fmla="*/ 1647950 h 4810125"/>
              <a:gd name="connsiteX576" fmla="*/ 591000 w 4437063"/>
              <a:gd name="connsiteY576" fmla="*/ 1648347 h 4810125"/>
              <a:gd name="connsiteX577" fmla="*/ 573536 w 4437063"/>
              <a:gd name="connsiteY577" fmla="*/ 1649934 h 4810125"/>
              <a:gd name="connsiteX578" fmla="*/ 556071 w 4437063"/>
              <a:gd name="connsiteY578" fmla="*/ 1651918 h 4810125"/>
              <a:gd name="connsiteX579" fmla="*/ 522731 w 4437063"/>
              <a:gd name="connsiteY579" fmla="*/ 1658267 h 4810125"/>
              <a:gd name="connsiteX580" fmla="*/ 476292 w 4437063"/>
              <a:gd name="connsiteY580" fmla="*/ 1672155 h 4810125"/>
              <a:gd name="connsiteX581" fmla="*/ 421122 w 4437063"/>
              <a:gd name="connsiteY581" fmla="*/ 1696361 h 4810125"/>
              <a:gd name="connsiteX582" fmla="*/ 373890 w 4437063"/>
              <a:gd name="connsiteY582" fmla="*/ 1724534 h 4810125"/>
              <a:gd name="connsiteX583" fmla="*/ 335786 w 4437063"/>
              <a:gd name="connsiteY583" fmla="*/ 1753501 h 4810125"/>
              <a:gd name="connsiteX584" fmla="*/ 306415 w 4437063"/>
              <a:gd name="connsiteY584" fmla="*/ 1779691 h 4810125"/>
              <a:gd name="connsiteX585" fmla="*/ 278631 w 4437063"/>
              <a:gd name="connsiteY585" fmla="*/ 1809054 h 4810125"/>
              <a:gd name="connsiteX586" fmla="*/ 275059 w 4437063"/>
              <a:gd name="connsiteY586" fmla="*/ 1813419 h 4810125"/>
              <a:gd name="connsiteX587" fmla="*/ 285378 w 4437063"/>
              <a:gd name="connsiteY587" fmla="*/ 1799134 h 4810125"/>
              <a:gd name="connsiteX588" fmla="*/ 349281 w 4437063"/>
              <a:gd name="connsiteY588" fmla="*/ 1722947 h 4810125"/>
              <a:gd name="connsiteX589" fmla="*/ 389766 w 4437063"/>
              <a:gd name="connsiteY589" fmla="*/ 1684456 h 4810125"/>
              <a:gd name="connsiteX590" fmla="*/ 418343 w 4437063"/>
              <a:gd name="connsiteY590" fmla="*/ 1662235 h 4810125"/>
              <a:gd name="connsiteX591" fmla="*/ 432632 w 4437063"/>
              <a:gd name="connsiteY591" fmla="*/ 1653505 h 4810125"/>
              <a:gd name="connsiteX592" fmla="*/ 458828 w 4437063"/>
              <a:gd name="connsiteY592" fmla="*/ 1639220 h 4810125"/>
              <a:gd name="connsiteX593" fmla="*/ 500504 w 4437063"/>
              <a:gd name="connsiteY593" fmla="*/ 1621760 h 4810125"/>
              <a:gd name="connsiteX594" fmla="*/ 530669 w 4437063"/>
              <a:gd name="connsiteY594" fmla="*/ 1611840 h 4810125"/>
              <a:gd name="connsiteX595" fmla="*/ 563613 w 4437063"/>
              <a:gd name="connsiteY595" fmla="*/ 1604301 h 4810125"/>
              <a:gd name="connsiteX596" fmla="*/ 600129 w 4437063"/>
              <a:gd name="connsiteY596" fmla="*/ 1598745 h 4810125"/>
              <a:gd name="connsiteX597" fmla="*/ 662840 w 4437063"/>
              <a:gd name="connsiteY597" fmla="*/ 1592793 h 4810125"/>
              <a:gd name="connsiteX598" fmla="*/ 712454 w 4437063"/>
              <a:gd name="connsiteY598" fmla="*/ 1592396 h 4810125"/>
              <a:gd name="connsiteX599" fmla="*/ 764053 w 4437063"/>
              <a:gd name="connsiteY599" fmla="*/ 1592793 h 4810125"/>
              <a:gd name="connsiteX600" fmla="*/ 865662 w 4437063"/>
              <a:gd name="connsiteY600" fmla="*/ 1599539 h 4810125"/>
              <a:gd name="connsiteX601" fmla="*/ 943853 w 4437063"/>
              <a:gd name="connsiteY601" fmla="*/ 1611443 h 4810125"/>
              <a:gd name="connsiteX602" fmla="*/ 997833 w 4437063"/>
              <a:gd name="connsiteY602" fmla="*/ 1622951 h 4810125"/>
              <a:gd name="connsiteX603" fmla="*/ 1054591 w 4437063"/>
              <a:gd name="connsiteY603" fmla="*/ 1637236 h 4810125"/>
              <a:gd name="connsiteX604" fmla="*/ 1113731 w 4437063"/>
              <a:gd name="connsiteY604" fmla="*/ 1655886 h 4810125"/>
              <a:gd name="connsiteX605" fmla="*/ 1145087 w 4437063"/>
              <a:gd name="connsiteY605" fmla="*/ 1665806 h 4810125"/>
              <a:gd name="connsiteX606" fmla="*/ 1174061 w 4437063"/>
              <a:gd name="connsiteY606" fmla="*/ 1675726 h 4810125"/>
              <a:gd name="connsiteX607" fmla="*/ 1204226 w 4437063"/>
              <a:gd name="connsiteY607" fmla="*/ 1680885 h 4810125"/>
              <a:gd name="connsiteX608" fmla="*/ 1218118 w 4437063"/>
              <a:gd name="connsiteY608" fmla="*/ 1680488 h 4810125"/>
              <a:gd name="connsiteX609" fmla="*/ 1228041 w 4437063"/>
              <a:gd name="connsiteY609" fmla="*/ 1676123 h 4810125"/>
              <a:gd name="connsiteX610" fmla="*/ 1233201 w 4437063"/>
              <a:gd name="connsiteY610" fmla="*/ 1669774 h 4810125"/>
              <a:gd name="connsiteX611" fmla="*/ 1234392 w 4437063"/>
              <a:gd name="connsiteY611" fmla="*/ 1659854 h 4810125"/>
              <a:gd name="connsiteX612" fmla="*/ 1233598 w 4437063"/>
              <a:gd name="connsiteY612" fmla="*/ 1647950 h 4810125"/>
              <a:gd name="connsiteX613" fmla="*/ 1221294 w 4437063"/>
              <a:gd name="connsiteY613" fmla="*/ 1610253 h 4810125"/>
              <a:gd name="connsiteX614" fmla="*/ 1195891 w 4437063"/>
              <a:gd name="connsiteY614" fmla="*/ 1552715 h 4810125"/>
              <a:gd name="connsiteX615" fmla="*/ 1181206 w 4437063"/>
              <a:gd name="connsiteY615" fmla="*/ 1512638 h 4810125"/>
              <a:gd name="connsiteX616" fmla="*/ 1176046 w 4437063"/>
              <a:gd name="connsiteY616" fmla="*/ 1493194 h 4810125"/>
              <a:gd name="connsiteX617" fmla="*/ 1172870 w 4437063"/>
              <a:gd name="connsiteY617" fmla="*/ 1475734 h 4810125"/>
              <a:gd name="connsiteX618" fmla="*/ 1171283 w 4437063"/>
              <a:gd name="connsiteY618" fmla="*/ 1432879 h 4810125"/>
              <a:gd name="connsiteX619" fmla="*/ 1174061 w 4437063"/>
              <a:gd name="connsiteY619" fmla="*/ 1354311 h 4810125"/>
              <a:gd name="connsiteX620" fmla="*/ 1178030 w 4437063"/>
              <a:gd name="connsiteY620" fmla="*/ 1264235 h 4810125"/>
              <a:gd name="connsiteX621" fmla="*/ 1178030 w 4437063"/>
              <a:gd name="connsiteY621" fmla="*/ 1202729 h 4810125"/>
              <a:gd name="connsiteX622" fmla="*/ 1173267 w 4437063"/>
              <a:gd name="connsiteY622" fmla="*/ 1142811 h 4810125"/>
              <a:gd name="connsiteX623" fmla="*/ 1162948 w 4437063"/>
              <a:gd name="connsiteY623" fmla="*/ 1086861 h 4810125"/>
              <a:gd name="connsiteX624" fmla="*/ 1155010 w 4437063"/>
              <a:gd name="connsiteY624" fmla="*/ 1061068 h 4810125"/>
              <a:gd name="connsiteX625" fmla="*/ 1136752 w 4437063"/>
              <a:gd name="connsiteY625" fmla="*/ 1013451 h 4810125"/>
              <a:gd name="connsiteX626" fmla="*/ 1109762 w 4437063"/>
              <a:gd name="connsiteY626" fmla="*/ 953137 h 4810125"/>
              <a:gd name="connsiteX627" fmla="*/ 1089519 w 4437063"/>
              <a:gd name="connsiteY627" fmla="*/ 916630 h 4810125"/>
              <a:gd name="connsiteX628" fmla="*/ 1066895 w 4437063"/>
              <a:gd name="connsiteY628" fmla="*/ 881314 h 4810125"/>
              <a:gd name="connsiteX629" fmla="*/ 1039112 w 4437063"/>
              <a:gd name="connsiteY629" fmla="*/ 845998 h 4810125"/>
              <a:gd name="connsiteX630" fmla="*/ 1006168 w 4437063"/>
              <a:gd name="connsiteY630" fmla="*/ 809095 h 4810125"/>
              <a:gd name="connsiteX631" fmla="*/ 966477 w 4437063"/>
              <a:gd name="connsiteY631" fmla="*/ 769414 h 4810125"/>
              <a:gd name="connsiteX632" fmla="*/ 943456 w 4437063"/>
              <a:gd name="connsiteY632" fmla="*/ 747589 h 4810125"/>
              <a:gd name="connsiteX633" fmla="*/ 920435 w 4437063"/>
              <a:gd name="connsiteY633" fmla="*/ 725765 h 4810125"/>
              <a:gd name="connsiteX634" fmla="*/ 880744 w 4437063"/>
              <a:gd name="connsiteY634" fmla="*/ 684497 h 4810125"/>
              <a:gd name="connsiteX635" fmla="*/ 848595 w 4437063"/>
              <a:gd name="connsiteY635" fmla="*/ 645609 h 4810125"/>
              <a:gd name="connsiteX636" fmla="*/ 823192 w 4437063"/>
              <a:gd name="connsiteY636" fmla="*/ 606325 h 4810125"/>
              <a:gd name="connsiteX637" fmla="*/ 801759 w 4437063"/>
              <a:gd name="connsiteY637" fmla="*/ 565850 h 4810125"/>
              <a:gd name="connsiteX638" fmla="*/ 785089 w 4437063"/>
              <a:gd name="connsiteY638" fmla="*/ 522598 h 4810125"/>
              <a:gd name="connsiteX639" fmla="*/ 770403 w 4437063"/>
              <a:gd name="connsiteY639" fmla="*/ 475378 h 4810125"/>
              <a:gd name="connsiteX640" fmla="*/ 758099 w 4437063"/>
              <a:gd name="connsiteY640" fmla="*/ 422205 h 4810125"/>
              <a:gd name="connsiteX641" fmla="*/ 752145 w 4437063"/>
              <a:gd name="connsiteY641" fmla="*/ 393238 h 4810125"/>
              <a:gd name="connsiteX642" fmla="*/ 723568 w 4437063"/>
              <a:gd name="connsiteY642" fmla="*/ 246022 h 4810125"/>
              <a:gd name="connsiteX643" fmla="*/ 721403 w 4437063"/>
              <a:gd name="connsiteY643" fmla="*/ 232026 h 4810125"/>
              <a:gd name="connsiteX644" fmla="*/ 731903 w 4437063"/>
              <a:gd name="connsiteY644" fmla="*/ 284512 h 4810125"/>
              <a:gd name="connsiteX645" fmla="*/ 748970 w 4437063"/>
              <a:gd name="connsiteY645" fmla="*/ 348399 h 4810125"/>
              <a:gd name="connsiteX646" fmla="*/ 773975 w 4437063"/>
              <a:gd name="connsiteY646" fmla="*/ 421808 h 4810125"/>
              <a:gd name="connsiteX647" fmla="*/ 798981 w 4437063"/>
              <a:gd name="connsiteY647" fmla="*/ 480139 h 4810125"/>
              <a:gd name="connsiteX648" fmla="*/ 818429 w 4437063"/>
              <a:gd name="connsiteY648" fmla="*/ 519027 h 4810125"/>
              <a:gd name="connsiteX649" fmla="*/ 840656 w 4437063"/>
              <a:gd name="connsiteY649" fmla="*/ 557121 h 4810125"/>
              <a:gd name="connsiteX650" fmla="*/ 865662 w 4437063"/>
              <a:gd name="connsiteY650" fmla="*/ 593627 h 4810125"/>
              <a:gd name="connsiteX651" fmla="*/ 893445 w 4437063"/>
              <a:gd name="connsiteY651" fmla="*/ 628546 h 4810125"/>
              <a:gd name="connsiteX652" fmla="*/ 924801 w 4437063"/>
              <a:gd name="connsiteY652" fmla="*/ 659894 h 4810125"/>
              <a:gd name="connsiteX653" fmla="*/ 941869 w 4437063"/>
              <a:gd name="connsiteY653" fmla="*/ 674973 h 4810125"/>
              <a:gd name="connsiteX654" fmla="*/ 1004977 w 4437063"/>
              <a:gd name="connsiteY654" fmla="*/ 726162 h 4810125"/>
              <a:gd name="connsiteX655" fmla="*/ 1075230 w 4437063"/>
              <a:gd name="connsiteY655" fmla="*/ 786477 h 4810125"/>
              <a:gd name="connsiteX656" fmla="*/ 1111746 w 4437063"/>
              <a:gd name="connsiteY656" fmla="*/ 821793 h 4810125"/>
              <a:gd name="connsiteX657" fmla="*/ 1141118 w 4437063"/>
              <a:gd name="connsiteY657" fmla="*/ 857109 h 4810125"/>
              <a:gd name="connsiteX658" fmla="*/ 1165329 w 4437063"/>
              <a:gd name="connsiteY658" fmla="*/ 894409 h 4810125"/>
              <a:gd name="connsiteX659" fmla="*/ 1184778 w 4437063"/>
              <a:gd name="connsiteY659" fmla="*/ 937264 h 4810125"/>
              <a:gd name="connsiteX660" fmla="*/ 1202242 w 4437063"/>
              <a:gd name="connsiteY660" fmla="*/ 988056 h 4810125"/>
              <a:gd name="connsiteX661" fmla="*/ 1210577 w 4437063"/>
              <a:gd name="connsiteY661" fmla="*/ 1018610 h 4810125"/>
              <a:gd name="connsiteX662" fmla="*/ 1225660 w 4437063"/>
              <a:gd name="connsiteY662" fmla="*/ 1078528 h 4810125"/>
              <a:gd name="connsiteX663" fmla="*/ 1249871 w 4437063"/>
              <a:gd name="connsiteY663" fmla="*/ 1181302 h 4810125"/>
              <a:gd name="connsiteX664" fmla="*/ 1266144 w 4437063"/>
              <a:gd name="connsiteY664" fmla="*/ 1272568 h 4810125"/>
              <a:gd name="connsiteX665" fmla="*/ 1276861 w 4437063"/>
              <a:gd name="connsiteY665" fmla="*/ 1364231 h 4810125"/>
              <a:gd name="connsiteX666" fmla="*/ 1280830 w 4437063"/>
              <a:gd name="connsiteY666" fmla="*/ 1413832 h 4810125"/>
              <a:gd name="connsiteX667" fmla="*/ 1283609 w 4437063"/>
              <a:gd name="connsiteY667" fmla="*/ 1440022 h 4810125"/>
              <a:gd name="connsiteX668" fmla="*/ 1295913 w 4437063"/>
              <a:gd name="connsiteY668" fmla="*/ 1496369 h 4810125"/>
              <a:gd name="connsiteX669" fmla="*/ 1315758 w 4437063"/>
              <a:gd name="connsiteY669" fmla="*/ 1553906 h 4810125"/>
              <a:gd name="connsiteX670" fmla="*/ 1341557 w 4437063"/>
              <a:gd name="connsiteY670" fmla="*/ 1611840 h 4810125"/>
              <a:gd name="connsiteX671" fmla="*/ 1372516 w 4437063"/>
              <a:gd name="connsiteY671" fmla="*/ 1668187 h 4810125"/>
              <a:gd name="connsiteX672" fmla="*/ 1406254 w 4437063"/>
              <a:gd name="connsiteY672" fmla="*/ 1720169 h 4810125"/>
              <a:gd name="connsiteX673" fmla="*/ 1442770 w 4437063"/>
              <a:gd name="connsiteY673" fmla="*/ 1765802 h 4810125"/>
              <a:gd name="connsiteX674" fmla="*/ 1480079 w 4437063"/>
              <a:gd name="connsiteY674" fmla="*/ 1803896 h 4810125"/>
              <a:gd name="connsiteX675" fmla="*/ 1498337 w 4437063"/>
              <a:gd name="connsiteY675" fmla="*/ 1818181 h 4810125"/>
              <a:gd name="connsiteX676" fmla="*/ 1516595 w 4437063"/>
              <a:gd name="connsiteY676" fmla="*/ 1831673 h 4810125"/>
              <a:gd name="connsiteX677" fmla="*/ 1549935 w 4437063"/>
              <a:gd name="connsiteY677" fmla="*/ 1851116 h 4810125"/>
              <a:gd name="connsiteX678" fmla="*/ 1578910 w 4437063"/>
              <a:gd name="connsiteY678" fmla="*/ 1863814 h 4810125"/>
              <a:gd name="connsiteX679" fmla="*/ 1603518 w 4437063"/>
              <a:gd name="connsiteY679" fmla="*/ 1871354 h 4810125"/>
              <a:gd name="connsiteX680" fmla="*/ 1632890 w 4437063"/>
              <a:gd name="connsiteY680" fmla="*/ 1875322 h 4810125"/>
              <a:gd name="connsiteX681" fmla="*/ 1653926 w 4437063"/>
              <a:gd name="connsiteY681" fmla="*/ 1873338 h 4810125"/>
              <a:gd name="connsiteX682" fmla="*/ 1655911 w 4437063"/>
              <a:gd name="connsiteY682" fmla="*/ 1872544 h 4810125"/>
              <a:gd name="connsiteX683" fmla="*/ 1653529 w 4437063"/>
              <a:gd name="connsiteY683" fmla="*/ 1856275 h 4810125"/>
              <a:gd name="connsiteX684" fmla="*/ 1633287 w 4437063"/>
              <a:gd name="connsiteY684" fmla="*/ 1764215 h 4810125"/>
              <a:gd name="connsiteX685" fmla="*/ 1611060 w 4437063"/>
              <a:gd name="connsiteY685" fmla="*/ 1690805 h 4810125"/>
              <a:gd name="connsiteX686" fmla="*/ 1596771 w 4437063"/>
              <a:gd name="connsiteY686" fmla="*/ 1656283 h 4810125"/>
              <a:gd name="connsiteX687" fmla="*/ 1582482 w 4437063"/>
              <a:gd name="connsiteY687" fmla="*/ 1623744 h 4810125"/>
              <a:gd name="connsiteX688" fmla="*/ 1556286 w 4437063"/>
              <a:gd name="connsiteY688" fmla="*/ 1563033 h 4810125"/>
              <a:gd name="connsiteX689" fmla="*/ 1532868 w 4437063"/>
              <a:gd name="connsiteY689" fmla="*/ 1497956 h 4810125"/>
              <a:gd name="connsiteX690" fmla="*/ 1513817 w 4437063"/>
              <a:gd name="connsiteY690" fmla="*/ 1418197 h 4810125"/>
              <a:gd name="connsiteX691" fmla="*/ 1506275 w 4437063"/>
              <a:gd name="connsiteY691" fmla="*/ 1369389 h 4810125"/>
              <a:gd name="connsiteX692" fmla="*/ 1503100 w 4437063"/>
              <a:gd name="connsiteY692" fmla="*/ 1343597 h 4810125"/>
              <a:gd name="connsiteX693" fmla="*/ 1503100 w 4437063"/>
              <a:gd name="connsiteY693" fmla="*/ 1293202 h 4810125"/>
              <a:gd name="connsiteX694" fmla="*/ 1510244 w 4437063"/>
              <a:gd name="connsiteY694" fmla="*/ 1242014 h 4810125"/>
              <a:gd name="connsiteX695" fmla="*/ 1522549 w 4437063"/>
              <a:gd name="connsiteY695" fmla="*/ 1189238 h 4810125"/>
              <a:gd name="connsiteX696" fmla="*/ 1547951 w 4437063"/>
              <a:gd name="connsiteY696" fmla="*/ 1104321 h 4810125"/>
              <a:gd name="connsiteX697" fmla="*/ 1590023 w 4437063"/>
              <a:gd name="connsiteY697" fmla="*/ 970596 h 4810125"/>
              <a:gd name="connsiteX698" fmla="*/ 1611854 w 4437063"/>
              <a:gd name="connsiteY698" fmla="*/ 890044 h 4810125"/>
              <a:gd name="connsiteX699" fmla="*/ 1617410 w 4437063"/>
              <a:gd name="connsiteY699" fmla="*/ 865045 h 4810125"/>
              <a:gd name="connsiteX700" fmla="*/ 1624555 w 4437063"/>
              <a:gd name="connsiteY700" fmla="*/ 814650 h 4810125"/>
              <a:gd name="connsiteX701" fmla="*/ 1626936 w 4437063"/>
              <a:gd name="connsiteY701" fmla="*/ 765049 h 4810125"/>
              <a:gd name="connsiteX702" fmla="*/ 1624555 w 4437063"/>
              <a:gd name="connsiteY702" fmla="*/ 714654 h 4810125"/>
              <a:gd name="connsiteX703" fmla="*/ 1617807 w 4437063"/>
              <a:gd name="connsiteY703" fmla="*/ 664656 h 4810125"/>
              <a:gd name="connsiteX704" fmla="*/ 1607091 w 4437063"/>
              <a:gd name="connsiteY704" fmla="*/ 615848 h 4810125"/>
              <a:gd name="connsiteX705" fmla="*/ 1591611 w 4437063"/>
              <a:gd name="connsiteY705" fmla="*/ 567438 h 4810125"/>
              <a:gd name="connsiteX706" fmla="*/ 1572559 w 4437063"/>
              <a:gd name="connsiteY706" fmla="*/ 520614 h 4810125"/>
              <a:gd name="connsiteX707" fmla="*/ 1549935 w 4437063"/>
              <a:gd name="connsiteY707" fmla="*/ 475378 h 4810125"/>
              <a:gd name="connsiteX708" fmla="*/ 1523739 w 4437063"/>
              <a:gd name="connsiteY708" fmla="*/ 431729 h 4810125"/>
              <a:gd name="connsiteX709" fmla="*/ 1494368 w 4437063"/>
              <a:gd name="connsiteY709" fmla="*/ 390064 h 4810125"/>
              <a:gd name="connsiteX710" fmla="*/ 1461821 w 4437063"/>
              <a:gd name="connsiteY710" fmla="*/ 350780 h 4810125"/>
              <a:gd name="connsiteX711" fmla="*/ 1426893 w 4437063"/>
              <a:gd name="connsiteY711" fmla="*/ 315067 h 4810125"/>
              <a:gd name="connsiteX712" fmla="*/ 1389584 w 4437063"/>
              <a:gd name="connsiteY712" fmla="*/ 280941 h 4810125"/>
              <a:gd name="connsiteX713" fmla="*/ 1349496 w 4437063"/>
              <a:gd name="connsiteY713" fmla="*/ 250387 h 4810125"/>
              <a:gd name="connsiteX714" fmla="*/ 1306629 w 4437063"/>
              <a:gd name="connsiteY714" fmla="*/ 223800 h 4810125"/>
              <a:gd name="connsiteX715" fmla="*/ 1285196 w 4437063"/>
              <a:gd name="connsiteY715" fmla="*/ 211896 h 4810125"/>
              <a:gd name="connsiteX716" fmla="*/ 1242330 w 4437063"/>
              <a:gd name="connsiteY716" fmla="*/ 190468 h 4810125"/>
              <a:gd name="connsiteX717" fmla="*/ 1171680 w 4437063"/>
              <a:gd name="connsiteY717" fmla="*/ 157136 h 4810125"/>
              <a:gd name="connsiteX718" fmla="*/ 1117700 w 4437063"/>
              <a:gd name="connsiteY718" fmla="*/ 134915 h 4810125"/>
              <a:gd name="connsiteX719" fmla="*/ 1077612 w 4437063"/>
              <a:gd name="connsiteY719" fmla="*/ 121027 h 4810125"/>
              <a:gd name="connsiteX720" fmla="*/ 1049431 w 4437063"/>
              <a:gd name="connsiteY720" fmla="*/ 114281 h 4810125"/>
              <a:gd name="connsiteX721" fmla="*/ 1043178 w 4437063"/>
              <a:gd name="connsiteY721" fmla="*/ 113447 h 4810125"/>
              <a:gd name="connsiteX722" fmla="*/ 1061736 w 4437063"/>
              <a:gd name="connsiteY722" fmla="*/ 113091 h 4810125"/>
              <a:gd name="connsiteX723" fmla="*/ 1116906 w 4437063"/>
              <a:gd name="connsiteY723" fmla="*/ 119836 h 4810125"/>
              <a:gd name="connsiteX724" fmla="*/ 1162551 w 4437063"/>
              <a:gd name="connsiteY724" fmla="*/ 129757 h 4810125"/>
              <a:gd name="connsiteX725" fmla="*/ 1214943 w 4437063"/>
              <a:gd name="connsiteY725" fmla="*/ 145232 h 4810125"/>
              <a:gd name="connsiteX726" fmla="*/ 1273289 w 4437063"/>
              <a:gd name="connsiteY726" fmla="*/ 167850 h 4810125"/>
              <a:gd name="connsiteX727" fmla="*/ 1304645 w 4437063"/>
              <a:gd name="connsiteY727" fmla="*/ 182532 h 4810125"/>
              <a:gd name="connsiteX728" fmla="*/ 1336795 w 4437063"/>
              <a:gd name="connsiteY728" fmla="*/ 199198 h 4810125"/>
              <a:gd name="connsiteX729" fmla="*/ 1395140 w 4437063"/>
              <a:gd name="connsiteY729" fmla="*/ 232133 h 4810125"/>
              <a:gd name="connsiteX730" fmla="*/ 1445151 w 4437063"/>
              <a:gd name="connsiteY730" fmla="*/ 265862 h 4810125"/>
              <a:gd name="connsiteX731" fmla="*/ 1489208 w 4437063"/>
              <a:gd name="connsiteY731" fmla="*/ 301575 h 4810125"/>
              <a:gd name="connsiteX732" fmla="*/ 1527312 w 4437063"/>
              <a:gd name="connsiteY732" fmla="*/ 338478 h 4810125"/>
              <a:gd name="connsiteX733" fmla="*/ 1561843 w 4437063"/>
              <a:gd name="connsiteY733" fmla="*/ 378159 h 4810125"/>
              <a:gd name="connsiteX734" fmla="*/ 1592802 w 4437063"/>
              <a:gd name="connsiteY734" fmla="*/ 421015 h 4810125"/>
              <a:gd name="connsiteX735" fmla="*/ 1621776 w 4437063"/>
              <a:gd name="connsiteY735" fmla="*/ 467045 h 4810125"/>
              <a:gd name="connsiteX736" fmla="*/ 1636462 w 4437063"/>
              <a:gd name="connsiteY736" fmla="*/ 492440 h 4810125"/>
              <a:gd name="connsiteX737" fmla="*/ 1648369 w 4437063"/>
              <a:gd name="connsiteY737" fmla="*/ 513868 h 4810125"/>
              <a:gd name="connsiteX738" fmla="*/ 1669406 w 4437063"/>
              <a:gd name="connsiteY738" fmla="*/ 555930 h 4810125"/>
              <a:gd name="connsiteX739" fmla="*/ 1685679 w 4437063"/>
              <a:gd name="connsiteY739" fmla="*/ 596802 h 4810125"/>
              <a:gd name="connsiteX740" fmla="*/ 1699174 w 4437063"/>
              <a:gd name="connsiteY740" fmla="*/ 637276 h 4810125"/>
              <a:gd name="connsiteX741" fmla="*/ 1708303 w 4437063"/>
              <a:gd name="connsiteY741" fmla="*/ 678941 h 4810125"/>
              <a:gd name="connsiteX742" fmla="*/ 1714653 w 4437063"/>
              <a:gd name="connsiteY742" fmla="*/ 722193 h 4810125"/>
              <a:gd name="connsiteX743" fmla="*/ 1717035 w 4437063"/>
              <a:gd name="connsiteY743" fmla="*/ 768620 h 4810125"/>
              <a:gd name="connsiteX744" fmla="*/ 1716638 w 4437063"/>
              <a:gd name="connsiteY744" fmla="*/ 819015 h 4810125"/>
              <a:gd name="connsiteX745" fmla="*/ 1714653 w 4437063"/>
              <a:gd name="connsiteY745" fmla="*/ 845601 h 4810125"/>
              <a:gd name="connsiteX746" fmla="*/ 1712669 w 4437063"/>
              <a:gd name="connsiteY746" fmla="*/ 872584 h 4810125"/>
              <a:gd name="connsiteX747" fmla="*/ 1705921 w 4437063"/>
              <a:gd name="connsiteY747" fmla="*/ 918614 h 4810125"/>
              <a:gd name="connsiteX748" fmla="*/ 1690442 w 4437063"/>
              <a:gd name="connsiteY748" fmla="*/ 977342 h 4810125"/>
              <a:gd name="connsiteX749" fmla="*/ 1663452 w 4437063"/>
              <a:gd name="connsiteY749" fmla="*/ 1055116 h 4810125"/>
              <a:gd name="connsiteX750" fmla="*/ 1642019 w 4437063"/>
              <a:gd name="connsiteY750" fmla="*/ 1128923 h 4810125"/>
              <a:gd name="connsiteX751" fmla="*/ 1628127 w 4437063"/>
              <a:gd name="connsiteY751" fmla="*/ 1191619 h 4810125"/>
              <a:gd name="connsiteX752" fmla="*/ 1621379 w 4437063"/>
              <a:gd name="connsiteY752" fmla="*/ 1228919 h 4810125"/>
              <a:gd name="connsiteX753" fmla="*/ 1615823 w 4437063"/>
              <a:gd name="connsiteY753" fmla="*/ 1267013 h 4810125"/>
              <a:gd name="connsiteX754" fmla="*/ 1613838 w 4437063"/>
              <a:gd name="connsiteY754" fmla="*/ 1331693 h 4810125"/>
              <a:gd name="connsiteX755" fmla="*/ 1620586 w 4437063"/>
              <a:gd name="connsiteY755" fmla="*/ 1384071 h 4810125"/>
              <a:gd name="connsiteX756" fmla="*/ 1630111 w 4437063"/>
              <a:gd name="connsiteY756" fmla="*/ 1415023 h 4810125"/>
              <a:gd name="connsiteX757" fmla="*/ 1638050 w 4437063"/>
              <a:gd name="connsiteY757" fmla="*/ 1432085 h 4810125"/>
              <a:gd name="connsiteX758" fmla="*/ 1647179 w 4437063"/>
              <a:gd name="connsiteY758" fmla="*/ 1445180 h 4810125"/>
              <a:gd name="connsiteX759" fmla="*/ 1657101 w 4437063"/>
              <a:gd name="connsiteY759" fmla="*/ 1455497 h 4810125"/>
              <a:gd name="connsiteX760" fmla="*/ 1667421 w 4437063"/>
              <a:gd name="connsiteY760" fmla="*/ 1462640 h 4810125"/>
              <a:gd name="connsiteX761" fmla="*/ 1678138 w 4437063"/>
              <a:gd name="connsiteY761" fmla="*/ 1467005 h 4810125"/>
              <a:gd name="connsiteX762" fmla="*/ 1688854 w 4437063"/>
              <a:gd name="connsiteY762" fmla="*/ 1467401 h 4810125"/>
              <a:gd name="connsiteX763" fmla="*/ 1699174 w 4437063"/>
              <a:gd name="connsiteY763" fmla="*/ 1465417 h 4810125"/>
              <a:gd name="connsiteX764" fmla="*/ 1709494 w 4437063"/>
              <a:gd name="connsiteY764" fmla="*/ 1459068 h 4810125"/>
              <a:gd name="connsiteX765" fmla="*/ 1718622 w 4437063"/>
              <a:gd name="connsiteY765" fmla="*/ 1450339 h 4810125"/>
              <a:gd name="connsiteX766" fmla="*/ 1722988 w 4437063"/>
              <a:gd name="connsiteY766" fmla="*/ 1444386 h 4810125"/>
              <a:gd name="connsiteX767" fmla="*/ 1732117 w 4437063"/>
              <a:gd name="connsiteY767" fmla="*/ 1426927 h 4810125"/>
              <a:gd name="connsiteX768" fmla="*/ 1755535 w 4437063"/>
              <a:gd name="connsiteY768" fmla="*/ 1366612 h 4810125"/>
              <a:gd name="connsiteX769" fmla="*/ 1785700 w 4437063"/>
              <a:gd name="connsiteY769" fmla="*/ 1301932 h 4810125"/>
              <a:gd name="connsiteX770" fmla="*/ 1808324 w 4437063"/>
              <a:gd name="connsiteY770" fmla="*/ 1258680 h 4810125"/>
              <a:gd name="connsiteX771" fmla="*/ 1832933 w 4437063"/>
              <a:gd name="connsiteY771" fmla="*/ 1213840 h 4810125"/>
              <a:gd name="connsiteX772" fmla="*/ 1880562 w 4437063"/>
              <a:gd name="connsiteY772" fmla="*/ 1135669 h 4810125"/>
              <a:gd name="connsiteX773" fmla="*/ 1926604 w 4437063"/>
              <a:gd name="connsiteY773" fmla="*/ 1064640 h 4810125"/>
              <a:gd name="connsiteX774" fmla="*/ 1968279 w 4437063"/>
              <a:gd name="connsiteY774" fmla="*/ 991230 h 4810125"/>
              <a:gd name="connsiteX775" fmla="*/ 1986537 w 4437063"/>
              <a:gd name="connsiteY775" fmla="*/ 951153 h 4810125"/>
              <a:gd name="connsiteX776" fmla="*/ 1996063 w 4437063"/>
              <a:gd name="connsiteY776" fmla="*/ 928534 h 4810125"/>
              <a:gd name="connsiteX777" fmla="*/ 2011939 w 4437063"/>
              <a:gd name="connsiteY777" fmla="*/ 873378 h 4810125"/>
              <a:gd name="connsiteX778" fmla="*/ 2032579 w 4437063"/>
              <a:gd name="connsiteY778" fmla="*/ 776160 h 4810125"/>
              <a:gd name="connsiteX779" fmla="*/ 2063538 w 4437063"/>
              <a:gd name="connsiteY779" fmla="*/ 567438 h 4810125"/>
              <a:gd name="connsiteX780" fmla="*/ 2078223 w 4437063"/>
              <a:gd name="connsiteY780" fmla="*/ 472600 h 4810125"/>
              <a:gd name="connsiteX781" fmla="*/ 2086162 w 4437063"/>
              <a:gd name="connsiteY781" fmla="*/ 435697 h 4810125"/>
              <a:gd name="connsiteX782" fmla="*/ 2104023 w 4437063"/>
              <a:gd name="connsiteY782" fmla="*/ 361493 h 4810125"/>
              <a:gd name="connsiteX783" fmla="*/ 2127837 w 4437063"/>
              <a:gd name="connsiteY783" fmla="*/ 291655 h 4810125"/>
              <a:gd name="connsiteX784" fmla="*/ 2149270 w 4437063"/>
              <a:gd name="connsiteY784" fmla="*/ 244038 h 4810125"/>
              <a:gd name="connsiteX785" fmla="*/ 2166338 w 4437063"/>
              <a:gd name="connsiteY785" fmla="*/ 215071 h 4810125"/>
              <a:gd name="connsiteX786" fmla="*/ 2175863 w 4437063"/>
              <a:gd name="connsiteY786" fmla="*/ 201579 h 4810125"/>
              <a:gd name="connsiteX787" fmla="*/ 2199678 w 4437063"/>
              <a:gd name="connsiteY787" fmla="*/ 171025 h 4810125"/>
              <a:gd name="connsiteX788" fmla="*/ 2246117 w 4437063"/>
              <a:gd name="connsiteY788" fmla="*/ 121424 h 4810125"/>
              <a:gd name="connsiteX789" fmla="*/ 2293349 w 4437063"/>
              <a:gd name="connsiteY789" fmla="*/ 82933 h 4810125"/>
              <a:gd name="connsiteX790" fmla="*/ 2343360 w 4437063"/>
              <a:gd name="connsiteY790" fmla="*/ 51585 h 4810125"/>
              <a:gd name="connsiteX791" fmla="*/ 2369953 w 4437063"/>
              <a:gd name="connsiteY791" fmla="*/ 37300 h 4810125"/>
              <a:gd name="connsiteX792" fmla="*/ 2386623 w 4437063"/>
              <a:gd name="connsiteY792" fmla="*/ 29364 h 4810125"/>
              <a:gd name="connsiteX793" fmla="*/ 2420757 w 4437063"/>
              <a:gd name="connsiteY793" fmla="*/ 17063 h 4810125"/>
              <a:gd name="connsiteX794" fmla="*/ 2472753 w 4437063"/>
              <a:gd name="connsiteY794" fmla="*/ 5952 h 48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</a:cxnLst>
            <a:rect l="l" t="t" r="r" b="b"/>
            <a:pathLst>
              <a:path w="4437063" h="4810125">
                <a:moveTo>
                  <a:pt x="4437063" y="1081703"/>
                </a:moveTo>
                <a:lnTo>
                  <a:pt x="4429592" y="1082685"/>
                </a:lnTo>
                <a:lnTo>
                  <a:pt x="4431507" y="1082099"/>
                </a:lnTo>
                <a:close/>
                <a:moveTo>
                  <a:pt x="717614" y="207531"/>
                </a:moveTo>
                <a:lnTo>
                  <a:pt x="721403" y="232026"/>
                </a:lnTo>
                <a:lnTo>
                  <a:pt x="718408" y="217055"/>
                </a:lnTo>
                <a:close/>
                <a:moveTo>
                  <a:pt x="1031570" y="111900"/>
                </a:moveTo>
                <a:lnTo>
                  <a:pt x="1043178" y="113447"/>
                </a:lnTo>
                <a:lnTo>
                  <a:pt x="1020457" y="113884"/>
                </a:lnTo>
                <a:lnTo>
                  <a:pt x="1016885" y="113884"/>
                </a:lnTo>
                <a:lnTo>
                  <a:pt x="1018075" y="113091"/>
                </a:lnTo>
                <a:close/>
                <a:moveTo>
                  <a:pt x="2559676" y="0"/>
                </a:moveTo>
                <a:lnTo>
                  <a:pt x="2574759" y="1190"/>
                </a:lnTo>
                <a:lnTo>
                  <a:pt x="2563248" y="1587"/>
                </a:lnTo>
                <a:lnTo>
                  <a:pt x="2494583" y="11904"/>
                </a:lnTo>
                <a:lnTo>
                  <a:pt x="2435443" y="27380"/>
                </a:lnTo>
                <a:lnTo>
                  <a:pt x="2404484" y="39681"/>
                </a:lnTo>
                <a:lnTo>
                  <a:pt x="2387020" y="47617"/>
                </a:lnTo>
                <a:lnTo>
                  <a:pt x="2351298" y="68648"/>
                </a:lnTo>
                <a:lnTo>
                  <a:pt x="2315576" y="95631"/>
                </a:lnTo>
                <a:lnTo>
                  <a:pt x="2279854" y="128169"/>
                </a:lnTo>
                <a:lnTo>
                  <a:pt x="2246514" y="165866"/>
                </a:lnTo>
                <a:lnTo>
                  <a:pt x="2215555" y="207928"/>
                </a:lnTo>
                <a:lnTo>
                  <a:pt x="2188962" y="253561"/>
                </a:lnTo>
                <a:lnTo>
                  <a:pt x="2167131" y="303559"/>
                </a:lnTo>
                <a:lnTo>
                  <a:pt x="2158399" y="329352"/>
                </a:lnTo>
                <a:lnTo>
                  <a:pt x="2151652" y="355144"/>
                </a:lnTo>
                <a:lnTo>
                  <a:pt x="2144111" y="411491"/>
                </a:lnTo>
                <a:lnTo>
                  <a:pt x="2140538" y="506726"/>
                </a:lnTo>
                <a:lnTo>
                  <a:pt x="2140935" y="610690"/>
                </a:lnTo>
                <a:lnTo>
                  <a:pt x="2139348" y="681719"/>
                </a:lnTo>
                <a:lnTo>
                  <a:pt x="2134982" y="751954"/>
                </a:lnTo>
                <a:lnTo>
                  <a:pt x="2124662" y="820999"/>
                </a:lnTo>
                <a:lnTo>
                  <a:pt x="2115930" y="853934"/>
                </a:lnTo>
                <a:lnTo>
                  <a:pt x="2104023" y="895996"/>
                </a:lnTo>
                <a:lnTo>
                  <a:pt x="2081796" y="965041"/>
                </a:lnTo>
                <a:lnTo>
                  <a:pt x="2060759" y="1020197"/>
                </a:lnTo>
                <a:lnTo>
                  <a:pt x="2039326" y="1067417"/>
                </a:lnTo>
                <a:lnTo>
                  <a:pt x="2003207" y="1132494"/>
                </a:lnTo>
                <a:lnTo>
                  <a:pt x="1941289" y="1237649"/>
                </a:lnTo>
                <a:lnTo>
                  <a:pt x="1900804" y="1312249"/>
                </a:lnTo>
                <a:lnTo>
                  <a:pt x="1880562" y="1349549"/>
                </a:lnTo>
                <a:lnTo>
                  <a:pt x="1847618" y="1420578"/>
                </a:lnTo>
                <a:lnTo>
                  <a:pt x="1822613" y="1485258"/>
                </a:lnTo>
                <a:lnTo>
                  <a:pt x="1804752" y="1544779"/>
                </a:lnTo>
                <a:lnTo>
                  <a:pt x="1792845" y="1599142"/>
                </a:lnTo>
                <a:lnTo>
                  <a:pt x="1787288" y="1649537"/>
                </a:lnTo>
                <a:lnTo>
                  <a:pt x="1786097" y="1696361"/>
                </a:lnTo>
                <a:lnTo>
                  <a:pt x="1789273" y="1739613"/>
                </a:lnTo>
                <a:lnTo>
                  <a:pt x="1796417" y="1780484"/>
                </a:lnTo>
                <a:lnTo>
                  <a:pt x="1806737" y="1819371"/>
                </a:lnTo>
                <a:lnTo>
                  <a:pt x="1826185" y="1874925"/>
                </a:lnTo>
                <a:lnTo>
                  <a:pt x="1856747" y="1946747"/>
                </a:lnTo>
                <a:lnTo>
                  <a:pt x="1888103" y="2020157"/>
                </a:lnTo>
                <a:lnTo>
                  <a:pt x="1901201" y="2059044"/>
                </a:lnTo>
                <a:lnTo>
                  <a:pt x="1907949" y="2078488"/>
                </a:lnTo>
                <a:lnTo>
                  <a:pt x="1922238" y="2113804"/>
                </a:lnTo>
                <a:lnTo>
                  <a:pt x="1937320" y="2146343"/>
                </a:lnTo>
                <a:lnTo>
                  <a:pt x="1953594" y="2175310"/>
                </a:lnTo>
                <a:lnTo>
                  <a:pt x="1971454" y="2200705"/>
                </a:lnTo>
                <a:lnTo>
                  <a:pt x="1989315" y="2222927"/>
                </a:lnTo>
                <a:lnTo>
                  <a:pt x="2007970" y="2241974"/>
                </a:lnTo>
                <a:lnTo>
                  <a:pt x="2026228" y="2257449"/>
                </a:lnTo>
                <a:lnTo>
                  <a:pt x="2045280" y="2269750"/>
                </a:lnTo>
                <a:lnTo>
                  <a:pt x="2063935" y="2278480"/>
                </a:lnTo>
                <a:lnTo>
                  <a:pt x="2082589" y="2283639"/>
                </a:lnTo>
                <a:lnTo>
                  <a:pt x="2100847" y="2285623"/>
                </a:lnTo>
                <a:lnTo>
                  <a:pt x="2117915" y="2284035"/>
                </a:lnTo>
                <a:lnTo>
                  <a:pt x="2134982" y="2278877"/>
                </a:lnTo>
                <a:lnTo>
                  <a:pt x="2150461" y="2270147"/>
                </a:lnTo>
                <a:lnTo>
                  <a:pt x="2165147" y="2258640"/>
                </a:lnTo>
                <a:lnTo>
                  <a:pt x="2171894" y="2250703"/>
                </a:lnTo>
                <a:lnTo>
                  <a:pt x="2195709" y="2221340"/>
                </a:lnTo>
                <a:lnTo>
                  <a:pt x="2227462" y="2170548"/>
                </a:lnTo>
                <a:lnTo>
                  <a:pt x="2260009" y="2089599"/>
                </a:lnTo>
                <a:lnTo>
                  <a:pt x="2286602" y="2008650"/>
                </a:lnTo>
                <a:lnTo>
                  <a:pt x="2305256" y="1951509"/>
                </a:lnTo>
                <a:lnTo>
                  <a:pt x="2330262" y="1866195"/>
                </a:lnTo>
                <a:lnTo>
                  <a:pt x="2352489" y="1790404"/>
                </a:lnTo>
                <a:lnTo>
                  <a:pt x="2385829" y="1696757"/>
                </a:lnTo>
                <a:lnTo>
                  <a:pt x="2412819" y="1632077"/>
                </a:lnTo>
                <a:lnTo>
                  <a:pt x="2440603" y="1566207"/>
                </a:lnTo>
                <a:lnTo>
                  <a:pt x="2475531" y="1492797"/>
                </a:lnTo>
                <a:lnTo>
                  <a:pt x="2497361" y="1453116"/>
                </a:lnTo>
                <a:lnTo>
                  <a:pt x="2519191" y="1418991"/>
                </a:lnTo>
                <a:lnTo>
                  <a:pt x="2542212" y="1388833"/>
                </a:lnTo>
                <a:lnTo>
                  <a:pt x="2581506" y="1344390"/>
                </a:lnTo>
                <a:lnTo>
                  <a:pt x="2613656" y="1312646"/>
                </a:lnTo>
                <a:lnTo>
                  <a:pt x="2635883" y="1291615"/>
                </a:lnTo>
                <a:lnTo>
                  <a:pt x="2682321" y="1254712"/>
                </a:lnTo>
                <a:lnTo>
                  <a:pt x="2730744" y="1221776"/>
                </a:lnTo>
                <a:lnTo>
                  <a:pt x="2781152" y="1191619"/>
                </a:lnTo>
                <a:lnTo>
                  <a:pt x="2858550" y="1148763"/>
                </a:lnTo>
                <a:lnTo>
                  <a:pt x="2939520" y="1102337"/>
                </a:lnTo>
                <a:lnTo>
                  <a:pt x="2993896" y="1066624"/>
                </a:lnTo>
                <a:lnTo>
                  <a:pt x="3021680" y="1047180"/>
                </a:lnTo>
                <a:lnTo>
                  <a:pt x="3049067" y="1026546"/>
                </a:lnTo>
                <a:lnTo>
                  <a:pt x="3100665" y="984485"/>
                </a:lnTo>
                <a:lnTo>
                  <a:pt x="3147898" y="940438"/>
                </a:lnTo>
                <a:lnTo>
                  <a:pt x="3191161" y="894012"/>
                </a:lnTo>
                <a:lnTo>
                  <a:pt x="3230455" y="846791"/>
                </a:lnTo>
                <a:lnTo>
                  <a:pt x="3266177" y="798381"/>
                </a:lnTo>
                <a:lnTo>
                  <a:pt x="3297930" y="748383"/>
                </a:lnTo>
                <a:lnTo>
                  <a:pt x="3325714" y="697591"/>
                </a:lnTo>
                <a:lnTo>
                  <a:pt x="3337621" y="671799"/>
                </a:lnTo>
                <a:lnTo>
                  <a:pt x="3343971" y="658307"/>
                </a:lnTo>
                <a:lnTo>
                  <a:pt x="3354291" y="628943"/>
                </a:lnTo>
                <a:lnTo>
                  <a:pt x="3366992" y="579739"/>
                </a:lnTo>
                <a:lnTo>
                  <a:pt x="3379693" y="506726"/>
                </a:lnTo>
                <a:lnTo>
                  <a:pt x="3388029" y="431729"/>
                </a:lnTo>
                <a:lnTo>
                  <a:pt x="3394379" y="326177"/>
                </a:lnTo>
                <a:lnTo>
                  <a:pt x="3395173" y="231737"/>
                </a:lnTo>
                <a:lnTo>
                  <a:pt x="3395173" y="221816"/>
                </a:lnTo>
                <a:lnTo>
                  <a:pt x="3396364" y="230943"/>
                </a:lnTo>
                <a:lnTo>
                  <a:pt x="3403905" y="321019"/>
                </a:lnTo>
                <a:lnTo>
                  <a:pt x="3407080" y="423396"/>
                </a:lnTo>
                <a:lnTo>
                  <a:pt x="3405493" y="497599"/>
                </a:lnTo>
                <a:lnTo>
                  <a:pt x="3399539" y="571009"/>
                </a:lnTo>
                <a:lnTo>
                  <a:pt x="3390013" y="622594"/>
                </a:lnTo>
                <a:lnTo>
                  <a:pt x="3382075" y="653942"/>
                </a:lnTo>
                <a:lnTo>
                  <a:pt x="3377312" y="668624"/>
                </a:lnTo>
                <a:lnTo>
                  <a:pt x="3366992" y="697194"/>
                </a:lnTo>
                <a:lnTo>
                  <a:pt x="3344765" y="749970"/>
                </a:lnTo>
                <a:lnTo>
                  <a:pt x="3320157" y="800365"/>
                </a:lnTo>
                <a:lnTo>
                  <a:pt x="3292770" y="848379"/>
                </a:lnTo>
                <a:lnTo>
                  <a:pt x="3263002" y="894012"/>
                </a:lnTo>
                <a:lnTo>
                  <a:pt x="3230058" y="939248"/>
                </a:lnTo>
                <a:lnTo>
                  <a:pt x="3193542" y="984088"/>
                </a:lnTo>
                <a:lnTo>
                  <a:pt x="3153454" y="1028927"/>
                </a:lnTo>
                <a:lnTo>
                  <a:pt x="3131227" y="1051942"/>
                </a:lnTo>
                <a:lnTo>
                  <a:pt x="3109397" y="1074163"/>
                </a:lnTo>
                <a:lnTo>
                  <a:pt x="3062959" y="1113051"/>
                </a:lnTo>
                <a:lnTo>
                  <a:pt x="3014933" y="1147176"/>
                </a:lnTo>
                <a:lnTo>
                  <a:pt x="2964128" y="1178921"/>
                </a:lnTo>
                <a:lnTo>
                  <a:pt x="2882761" y="1226935"/>
                </a:lnTo>
                <a:lnTo>
                  <a:pt x="2793456" y="1283679"/>
                </a:lnTo>
                <a:lnTo>
                  <a:pt x="2729554" y="1329709"/>
                </a:lnTo>
                <a:lnTo>
                  <a:pt x="2695816" y="1356295"/>
                </a:lnTo>
                <a:lnTo>
                  <a:pt x="2679146" y="1370580"/>
                </a:lnTo>
                <a:lnTo>
                  <a:pt x="2646599" y="1404706"/>
                </a:lnTo>
                <a:lnTo>
                  <a:pt x="2616434" y="1443990"/>
                </a:lnTo>
                <a:lnTo>
                  <a:pt x="2588650" y="1486845"/>
                </a:lnTo>
                <a:lnTo>
                  <a:pt x="2562454" y="1533272"/>
                </a:lnTo>
                <a:lnTo>
                  <a:pt x="2538243" y="1582079"/>
                </a:lnTo>
                <a:lnTo>
                  <a:pt x="2505299" y="1656283"/>
                </a:lnTo>
                <a:lnTo>
                  <a:pt x="2469974" y="1752311"/>
                </a:lnTo>
                <a:lnTo>
                  <a:pt x="2442587" y="1837228"/>
                </a:lnTo>
                <a:lnTo>
                  <a:pt x="2417185" y="1928891"/>
                </a:lnTo>
                <a:lnTo>
                  <a:pt x="2414407" y="1942779"/>
                </a:lnTo>
                <a:lnTo>
                  <a:pt x="2409247" y="1973730"/>
                </a:lnTo>
                <a:lnTo>
                  <a:pt x="2396546" y="2032061"/>
                </a:lnTo>
                <a:lnTo>
                  <a:pt x="2380669" y="2087218"/>
                </a:lnTo>
                <a:lnTo>
                  <a:pt x="2361618" y="2139597"/>
                </a:lnTo>
                <a:lnTo>
                  <a:pt x="2338994" y="2191182"/>
                </a:lnTo>
                <a:lnTo>
                  <a:pt x="2313195" y="2241974"/>
                </a:lnTo>
                <a:lnTo>
                  <a:pt x="2269534" y="2319352"/>
                </a:lnTo>
                <a:lnTo>
                  <a:pt x="2235797" y="2373714"/>
                </a:lnTo>
                <a:lnTo>
                  <a:pt x="2219127" y="2400301"/>
                </a:lnTo>
                <a:lnTo>
                  <a:pt x="2195709" y="2450299"/>
                </a:lnTo>
                <a:lnTo>
                  <a:pt x="2181817" y="2493551"/>
                </a:lnTo>
                <a:lnTo>
                  <a:pt x="2174673" y="2531248"/>
                </a:lnTo>
                <a:lnTo>
                  <a:pt x="2173482" y="2561405"/>
                </a:lnTo>
                <a:lnTo>
                  <a:pt x="2175070" y="2584420"/>
                </a:lnTo>
                <a:lnTo>
                  <a:pt x="2180230" y="2606642"/>
                </a:lnTo>
                <a:lnTo>
                  <a:pt x="2181817" y="2609419"/>
                </a:lnTo>
                <a:lnTo>
                  <a:pt x="2201266" y="2585611"/>
                </a:lnTo>
                <a:lnTo>
                  <a:pt x="2314385" y="2441172"/>
                </a:lnTo>
                <a:lnTo>
                  <a:pt x="2401706" y="2320542"/>
                </a:lnTo>
                <a:lnTo>
                  <a:pt x="2442190" y="2260624"/>
                </a:lnTo>
                <a:lnTo>
                  <a:pt x="2472356" y="2212610"/>
                </a:lnTo>
                <a:lnTo>
                  <a:pt x="2516016" y="2137613"/>
                </a:lnTo>
                <a:lnTo>
                  <a:pt x="2562454" y="2045156"/>
                </a:lnTo>
                <a:lnTo>
                  <a:pt x="2594207" y="1975714"/>
                </a:lnTo>
                <a:lnTo>
                  <a:pt x="2606115" y="1951509"/>
                </a:lnTo>
                <a:lnTo>
                  <a:pt x="2631914" y="1905082"/>
                </a:lnTo>
                <a:lnTo>
                  <a:pt x="2659697" y="1861433"/>
                </a:lnTo>
                <a:lnTo>
                  <a:pt x="2689466" y="1820165"/>
                </a:lnTo>
                <a:lnTo>
                  <a:pt x="2720425" y="1783262"/>
                </a:lnTo>
                <a:lnTo>
                  <a:pt x="2750987" y="1750327"/>
                </a:lnTo>
                <a:lnTo>
                  <a:pt x="2781549" y="1722153"/>
                </a:lnTo>
                <a:lnTo>
                  <a:pt x="2811317" y="1699535"/>
                </a:lnTo>
                <a:lnTo>
                  <a:pt x="2825209" y="1690805"/>
                </a:lnTo>
                <a:lnTo>
                  <a:pt x="2840292" y="1682869"/>
                </a:lnTo>
                <a:lnTo>
                  <a:pt x="2881968" y="1670568"/>
                </a:lnTo>
                <a:lnTo>
                  <a:pt x="2934757" y="1662235"/>
                </a:lnTo>
                <a:lnTo>
                  <a:pt x="2995087" y="1656680"/>
                </a:lnTo>
                <a:lnTo>
                  <a:pt x="3161393" y="1651521"/>
                </a:lnTo>
                <a:lnTo>
                  <a:pt x="3277291" y="1651521"/>
                </a:lnTo>
                <a:lnTo>
                  <a:pt x="3375724" y="1651124"/>
                </a:lnTo>
                <a:lnTo>
                  <a:pt x="3522184" y="1646363"/>
                </a:lnTo>
                <a:lnTo>
                  <a:pt x="3641257" y="1633665"/>
                </a:lnTo>
                <a:lnTo>
                  <a:pt x="3714686" y="1621760"/>
                </a:lnTo>
                <a:lnTo>
                  <a:pt x="3727784" y="1619776"/>
                </a:lnTo>
                <a:lnTo>
                  <a:pt x="3754774" y="1611840"/>
                </a:lnTo>
                <a:lnTo>
                  <a:pt x="3800022" y="1594380"/>
                </a:lnTo>
                <a:lnTo>
                  <a:pt x="3865909" y="1559461"/>
                </a:lnTo>
                <a:lnTo>
                  <a:pt x="3934971" y="1512241"/>
                </a:lnTo>
                <a:lnTo>
                  <a:pt x="3969899" y="1484464"/>
                </a:lnTo>
                <a:lnTo>
                  <a:pt x="3991333" y="1465814"/>
                </a:lnTo>
                <a:lnTo>
                  <a:pt x="4034199" y="1424149"/>
                </a:lnTo>
                <a:lnTo>
                  <a:pt x="4095323" y="1356692"/>
                </a:lnTo>
                <a:lnTo>
                  <a:pt x="4169149" y="1266219"/>
                </a:lnTo>
                <a:lnTo>
                  <a:pt x="4231067" y="1189238"/>
                </a:lnTo>
                <a:lnTo>
                  <a:pt x="4256469" y="1161858"/>
                </a:lnTo>
                <a:lnTo>
                  <a:pt x="4268773" y="1150747"/>
                </a:lnTo>
                <a:lnTo>
                  <a:pt x="4296953" y="1130510"/>
                </a:lnTo>
                <a:lnTo>
                  <a:pt x="4327119" y="1115035"/>
                </a:lnTo>
                <a:lnTo>
                  <a:pt x="4356887" y="1102733"/>
                </a:lnTo>
                <a:lnTo>
                  <a:pt x="4421981" y="1083687"/>
                </a:lnTo>
                <a:lnTo>
                  <a:pt x="4429592" y="1082685"/>
                </a:lnTo>
                <a:lnTo>
                  <a:pt x="4392609" y="1094004"/>
                </a:lnTo>
                <a:lnTo>
                  <a:pt x="4355299" y="1112257"/>
                </a:lnTo>
                <a:lnTo>
                  <a:pt x="4333469" y="1126145"/>
                </a:lnTo>
                <a:lnTo>
                  <a:pt x="4322356" y="1134081"/>
                </a:lnTo>
                <a:lnTo>
                  <a:pt x="4297747" y="1157890"/>
                </a:lnTo>
                <a:lnTo>
                  <a:pt x="4256469" y="1206698"/>
                </a:lnTo>
                <a:lnTo>
                  <a:pt x="4199314" y="1287250"/>
                </a:lnTo>
                <a:lnTo>
                  <a:pt x="4145334" y="1372167"/>
                </a:lnTo>
                <a:lnTo>
                  <a:pt x="4122313" y="1411054"/>
                </a:lnTo>
                <a:lnTo>
                  <a:pt x="4100086" y="1446371"/>
                </a:lnTo>
                <a:lnTo>
                  <a:pt x="4054838" y="1508273"/>
                </a:lnTo>
                <a:lnTo>
                  <a:pt x="4008400" y="1559461"/>
                </a:lnTo>
                <a:lnTo>
                  <a:pt x="3959580" y="1604698"/>
                </a:lnTo>
                <a:lnTo>
                  <a:pt x="3933781" y="1625332"/>
                </a:lnTo>
                <a:lnTo>
                  <a:pt x="3919889" y="1635649"/>
                </a:lnTo>
                <a:lnTo>
                  <a:pt x="3882976" y="1657076"/>
                </a:lnTo>
                <a:lnTo>
                  <a:pt x="3834950" y="1679298"/>
                </a:lnTo>
                <a:lnTo>
                  <a:pt x="3775810" y="1701122"/>
                </a:lnTo>
                <a:lnTo>
                  <a:pt x="3705954" y="1720963"/>
                </a:lnTo>
                <a:lnTo>
                  <a:pt x="3626175" y="1738819"/>
                </a:lnTo>
                <a:lnTo>
                  <a:pt x="3535679" y="1752707"/>
                </a:lnTo>
                <a:lnTo>
                  <a:pt x="3434864" y="1762231"/>
                </a:lnTo>
                <a:lnTo>
                  <a:pt x="3380487" y="1764215"/>
                </a:lnTo>
                <a:lnTo>
                  <a:pt x="3278084" y="1766596"/>
                </a:lnTo>
                <a:lnTo>
                  <a:pt x="3137975" y="1765802"/>
                </a:lnTo>
                <a:lnTo>
                  <a:pt x="3064546" y="1767786"/>
                </a:lnTo>
                <a:lnTo>
                  <a:pt x="3020886" y="1773342"/>
                </a:lnTo>
                <a:lnTo>
                  <a:pt x="2976432" y="1784452"/>
                </a:lnTo>
                <a:lnTo>
                  <a:pt x="2927612" y="1801118"/>
                </a:lnTo>
                <a:lnTo>
                  <a:pt x="2898638" y="1813419"/>
                </a:lnTo>
                <a:lnTo>
                  <a:pt x="2884349" y="1820165"/>
                </a:lnTo>
                <a:lnTo>
                  <a:pt x="2856565" y="1837625"/>
                </a:lnTo>
                <a:lnTo>
                  <a:pt x="2830766" y="1858656"/>
                </a:lnTo>
                <a:lnTo>
                  <a:pt x="2806554" y="1884051"/>
                </a:lnTo>
                <a:lnTo>
                  <a:pt x="2773214" y="1926113"/>
                </a:lnTo>
                <a:lnTo>
                  <a:pt x="2732729" y="1991984"/>
                </a:lnTo>
                <a:lnTo>
                  <a:pt x="2678749" y="2099916"/>
                </a:lnTo>
                <a:lnTo>
                  <a:pt x="2628738" y="2210229"/>
                </a:lnTo>
                <a:lnTo>
                  <a:pt x="2596192" y="2278480"/>
                </a:lnTo>
                <a:lnTo>
                  <a:pt x="2579522" y="2309828"/>
                </a:lnTo>
                <a:lnTo>
                  <a:pt x="2532686" y="2393158"/>
                </a:lnTo>
                <a:lnTo>
                  <a:pt x="2461639" y="2515772"/>
                </a:lnTo>
                <a:lnTo>
                  <a:pt x="2401706" y="2610213"/>
                </a:lnTo>
                <a:lnTo>
                  <a:pt x="2335025" y="2709019"/>
                </a:lnTo>
                <a:lnTo>
                  <a:pt x="2291364" y="2771318"/>
                </a:lnTo>
                <a:lnTo>
                  <a:pt x="2312004" y="2766953"/>
                </a:lnTo>
                <a:lnTo>
                  <a:pt x="2447747" y="2726082"/>
                </a:lnTo>
                <a:lnTo>
                  <a:pt x="2540227" y="2690369"/>
                </a:lnTo>
                <a:lnTo>
                  <a:pt x="2607305" y="2660608"/>
                </a:lnTo>
                <a:lnTo>
                  <a:pt x="2641440" y="2643545"/>
                </a:lnTo>
                <a:lnTo>
                  <a:pt x="2681131" y="2624101"/>
                </a:lnTo>
                <a:lnTo>
                  <a:pt x="2752178" y="2591563"/>
                </a:lnTo>
                <a:lnTo>
                  <a:pt x="2842673" y="2554263"/>
                </a:lnTo>
                <a:lnTo>
                  <a:pt x="2941107" y="2516566"/>
                </a:lnTo>
                <a:lnTo>
                  <a:pt x="3006201" y="2487996"/>
                </a:lnTo>
                <a:lnTo>
                  <a:pt x="3049067" y="2465377"/>
                </a:lnTo>
                <a:lnTo>
                  <a:pt x="3070500" y="2451886"/>
                </a:lnTo>
                <a:lnTo>
                  <a:pt x="3096696" y="2435220"/>
                </a:lnTo>
                <a:lnTo>
                  <a:pt x="3139563" y="2403872"/>
                </a:lnTo>
                <a:lnTo>
                  <a:pt x="3173697" y="2374905"/>
                </a:lnTo>
                <a:lnTo>
                  <a:pt x="3199893" y="2347922"/>
                </a:lnTo>
                <a:lnTo>
                  <a:pt x="3231249" y="2309431"/>
                </a:lnTo>
                <a:lnTo>
                  <a:pt x="3266574" y="2263005"/>
                </a:lnTo>
                <a:lnTo>
                  <a:pt x="3287213" y="2241180"/>
                </a:lnTo>
                <a:lnTo>
                  <a:pt x="3298724" y="2229673"/>
                </a:lnTo>
                <a:lnTo>
                  <a:pt x="3324920" y="2207054"/>
                </a:lnTo>
                <a:lnTo>
                  <a:pt x="3356276" y="2184833"/>
                </a:lnTo>
                <a:lnTo>
                  <a:pt x="3391998" y="2163802"/>
                </a:lnTo>
                <a:lnTo>
                  <a:pt x="3433276" y="2144755"/>
                </a:lnTo>
                <a:lnTo>
                  <a:pt x="3481303" y="2128883"/>
                </a:lnTo>
                <a:lnTo>
                  <a:pt x="3534489" y="2116582"/>
                </a:lnTo>
                <a:lnTo>
                  <a:pt x="3594819" y="2108249"/>
                </a:lnTo>
                <a:lnTo>
                  <a:pt x="3627763" y="2106662"/>
                </a:lnTo>
                <a:lnTo>
                  <a:pt x="3658722" y="2105868"/>
                </a:lnTo>
                <a:lnTo>
                  <a:pt x="3713098" y="2107852"/>
                </a:lnTo>
                <a:lnTo>
                  <a:pt x="3757949" y="2113011"/>
                </a:lnTo>
                <a:lnTo>
                  <a:pt x="3794068" y="2120550"/>
                </a:lnTo>
                <a:lnTo>
                  <a:pt x="3834156" y="2132851"/>
                </a:lnTo>
                <a:lnTo>
                  <a:pt x="3859955" y="2145946"/>
                </a:lnTo>
                <a:lnTo>
                  <a:pt x="3861940" y="2147533"/>
                </a:lnTo>
                <a:lnTo>
                  <a:pt x="3853208" y="2146343"/>
                </a:lnTo>
                <a:lnTo>
                  <a:pt x="3765490" y="2141184"/>
                </a:lnTo>
                <a:lnTo>
                  <a:pt x="3667454" y="2141184"/>
                </a:lnTo>
                <a:lnTo>
                  <a:pt x="3597597" y="2145946"/>
                </a:lnTo>
                <a:lnTo>
                  <a:pt x="3528932" y="2156263"/>
                </a:lnTo>
                <a:lnTo>
                  <a:pt x="3482096" y="2168564"/>
                </a:lnTo>
                <a:lnTo>
                  <a:pt x="3453916" y="2178881"/>
                </a:lnTo>
                <a:lnTo>
                  <a:pt x="3441215" y="2185627"/>
                </a:lnTo>
                <a:lnTo>
                  <a:pt x="3417003" y="2198325"/>
                </a:lnTo>
                <a:lnTo>
                  <a:pt x="3376121" y="2228482"/>
                </a:lnTo>
                <a:lnTo>
                  <a:pt x="3342781" y="2261417"/>
                </a:lnTo>
                <a:lnTo>
                  <a:pt x="3313806" y="2296337"/>
                </a:lnTo>
                <a:lnTo>
                  <a:pt x="3276894" y="2351096"/>
                </a:lnTo>
                <a:lnTo>
                  <a:pt x="3240775" y="2403872"/>
                </a:lnTo>
                <a:lnTo>
                  <a:pt x="3213785" y="2436807"/>
                </a:lnTo>
                <a:lnTo>
                  <a:pt x="3198702" y="2451886"/>
                </a:lnTo>
                <a:lnTo>
                  <a:pt x="3180047" y="2469346"/>
                </a:lnTo>
                <a:lnTo>
                  <a:pt x="3141150" y="2501090"/>
                </a:lnTo>
                <a:lnTo>
                  <a:pt x="3080026" y="2543946"/>
                </a:lnTo>
                <a:lnTo>
                  <a:pt x="2949839" y="2618943"/>
                </a:lnTo>
                <a:lnTo>
                  <a:pt x="2888932" y="2652474"/>
                </a:lnTo>
                <a:lnTo>
                  <a:pt x="2891235" y="2657078"/>
                </a:lnTo>
                <a:lnTo>
                  <a:pt x="2896791" y="2664619"/>
                </a:lnTo>
                <a:lnTo>
                  <a:pt x="2915047" y="2681685"/>
                </a:lnTo>
                <a:lnTo>
                  <a:pt x="2940447" y="2697957"/>
                </a:lnTo>
                <a:lnTo>
                  <a:pt x="2973388" y="2713435"/>
                </a:lnTo>
                <a:lnTo>
                  <a:pt x="2992438" y="2720182"/>
                </a:lnTo>
                <a:lnTo>
                  <a:pt x="3012678" y="2725738"/>
                </a:lnTo>
                <a:lnTo>
                  <a:pt x="3056731" y="2736057"/>
                </a:lnTo>
                <a:lnTo>
                  <a:pt x="3105150" y="2744391"/>
                </a:lnTo>
                <a:lnTo>
                  <a:pt x="3156347" y="2749550"/>
                </a:lnTo>
                <a:lnTo>
                  <a:pt x="3182938" y="2751535"/>
                </a:lnTo>
                <a:lnTo>
                  <a:pt x="3209528" y="2752725"/>
                </a:lnTo>
                <a:lnTo>
                  <a:pt x="3264694" y="2751535"/>
                </a:lnTo>
                <a:lnTo>
                  <a:pt x="3292872" y="2749154"/>
                </a:lnTo>
                <a:lnTo>
                  <a:pt x="3350022" y="2744788"/>
                </a:lnTo>
                <a:lnTo>
                  <a:pt x="3408363" y="2737644"/>
                </a:lnTo>
                <a:lnTo>
                  <a:pt x="3465910" y="2730897"/>
                </a:lnTo>
                <a:lnTo>
                  <a:pt x="3581003" y="2719388"/>
                </a:lnTo>
                <a:lnTo>
                  <a:pt x="3636566" y="2716610"/>
                </a:lnTo>
                <a:lnTo>
                  <a:pt x="3664347" y="2715419"/>
                </a:lnTo>
                <a:lnTo>
                  <a:pt x="3717528" y="2718594"/>
                </a:lnTo>
                <a:lnTo>
                  <a:pt x="3767931" y="2726928"/>
                </a:lnTo>
                <a:lnTo>
                  <a:pt x="3813572" y="2739628"/>
                </a:lnTo>
                <a:lnTo>
                  <a:pt x="3834210" y="2748360"/>
                </a:lnTo>
                <a:lnTo>
                  <a:pt x="3854053" y="2757885"/>
                </a:lnTo>
                <a:lnTo>
                  <a:pt x="3888581" y="2777729"/>
                </a:lnTo>
                <a:lnTo>
                  <a:pt x="3931047" y="2808685"/>
                </a:lnTo>
                <a:lnTo>
                  <a:pt x="3952081" y="2826147"/>
                </a:lnTo>
                <a:lnTo>
                  <a:pt x="3984228" y="2855516"/>
                </a:lnTo>
                <a:lnTo>
                  <a:pt x="3990975" y="2862263"/>
                </a:lnTo>
                <a:lnTo>
                  <a:pt x="3983831" y="2855913"/>
                </a:lnTo>
                <a:lnTo>
                  <a:pt x="3949700" y="2828132"/>
                </a:lnTo>
                <a:lnTo>
                  <a:pt x="3928269" y="2811860"/>
                </a:lnTo>
                <a:lnTo>
                  <a:pt x="3885010" y="2783682"/>
                </a:lnTo>
                <a:lnTo>
                  <a:pt x="3850085" y="2765425"/>
                </a:lnTo>
                <a:lnTo>
                  <a:pt x="3830638" y="2757885"/>
                </a:lnTo>
                <a:lnTo>
                  <a:pt x="3810000" y="2750741"/>
                </a:lnTo>
                <a:lnTo>
                  <a:pt x="3765153" y="2740422"/>
                </a:lnTo>
                <a:lnTo>
                  <a:pt x="3716338" y="2734469"/>
                </a:lnTo>
                <a:lnTo>
                  <a:pt x="3664347" y="2734469"/>
                </a:lnTo>
                <a:lnTo>
                  <a:pt x="3637756" y="2737247"/>
                </a:lnTo>
                <a:lnTo>
                  <a:pt x="3582988" y="2742407"/>
                </a:lnTo>
                <a:lnTo>
                  <a:pt x="3469878" y="2759869"/>
                </a:lnTo>
                <a:lnTo>
                  <a:pt x="3412331" y="2769791"/>
                </a:lnTo>
                <a:lnTo>
                  <a:pt x="3354785" y="2779316"/>
                </a:lnTo>
                <a:lnTo>
                  <a:pt x="3296444" y="2786460"/>
                </a:lnTo>
                <a:lnTo>
                  <a:pt x="3267869" y="2790825"/>
                </a:lnTo>
                <a:lnTo>
                  <a:pt x="3210322" y="2795191"/>
                </a:lnTo>
                <a:lnTo>
                  <a:pt x="3181747" y="2794794"/>
                </a:lnTo>
                <a:lnTo>
                  <a:pt x="3153966" y="2794794"/>
                </a:lnTo>
                <a:lnTo>
                  <a:pt x="3099991" y="2791619"/>
                </a:lnTo>
                <a:lnTo>
                  <a:pt x="3048794" y="2786063"/>
                </a:lnTo>
                <a:lnTo>
                  <a:pt x="3000375" y="2777332"/>
                </a:lnTo>
                <a:lnTo>
                  <a:pt x="2977753" y="2771775"/>
                </a:lnTo>
                <a:lnTo>
                  <a:pt x="2955528" y="2765425"/>
                </a:lnTo>
                <a:lnTo>
                  <a:pt x="2915047" y="2749154"/>
                </a:lnTo>
                <a:lnTo>
                  <a:pt x="2880122" y="2728913"/>
                </a:lnTo>
                <a:lnTo>
                  <a:pt x="2851547" y="2705497"/>
                </a:lnTo>
                <a:lnTo>
                  <a:pt x="2841228" y="2692003"/>
                </a:lnTo>
                <a:lnTo>
                  <a:pt x="2834672" y="2681871"/>
                </a:lnTo>
                <a:lnTo>
                  <a:pt x="2809730" y="2695130"/>
                </a:lnTo>
                <a:lnTo>
                  <a:pt x="2726378" y="2736399"/>
                </a:lnTo>
                <a:lnTo>
                  <a:pt x="2668826" y="2766953"/>
                </a:lnTo>
                <a:lnTo>
                  <a:pt x="2609687" y="2804253"/>
                </a:lnTo>
                <a:lnTo>
                  <a:pt x="2550150" y="2849092"/>
                </a:lnTo>
                <a:lnTo>
                  <a:pt x="2506490" y="2889567"/>
                </a:lnTo>
                <a:lnTo>
                  <a:pt x="2477516" y="2920518"/>
                </a:lnTo>
                <a:lnTo>
                  <a:pt x="2448541" y="2954247"/>
                </a:lnTo>
                <a:lnTo>
                  <a:pt x="2421551" y="2991944"/>
                </a:lnTo>
                <a:lnTo>
                  <a:pt x="2407659" y="3011784"/>
                </a:lnTo>
                <a:lnTo>
                  <a:pt x="2393767" y="3034006"/>
                </a:lnTo>
                <a:lnTo>
                  <a:pt x="2368762" y="3079242"/>
                </a:lnTo>
                <a:lnTo>
                  <a:pt x="2347726" y="3126066"/>
                </a:lnTo>
                <a:lnTo>
                  <a:pt x="2329865" y="3174079"/>
                </a:lnTo>
                <a:lnTo>
                  <a:pt x="2315576" y="3222887"/>
                </a:lnTo>
                <a:lnTo>
                  <a:pt x="2303669" y="3272885"/>
                </a:lnTo>
                <a:lnTo>
                  <a:pt x="2290571" y="3348676"/>
                </a:lnTo>
                <a:lnTo>
                  <a:pt x="2281839" y="3452243"/>
                </a:lnTo>
                <a:lnTo>
                  <a:pt x="2279457" y="3557794"/>
                </a:lnTo>
                <a:lnTo>
                  <a:pt x="2284220" y="3716915"/>
                </a:lnTo>
                <a:lnTo>
                  <a:pt x="2289777" y="3822466"/>
                </a:lnTo>
                <a:lnTo>
                  <a:pt x="2293349" y="3878416"/>
                </a:lnTo>
                <a:lnTo>
                  <a:pt x="2307241" y="4016903"/>
                </a:lnTo>
                <a:lnTo>
                  <a:pt x="2337406" y="4258163"/>
                </a:lnTo>
                <a:lnTo>
                  <a:pt x="2407659" y="4721637"/>
                </a:lnTo>
                <a:lnTo>
                  <a:pt x="2422345" y="4810125"/>
                </a:lnTo>
                <a:lnTo>
                  <a:pt x="1739262" y="4810125"/>
                </a:lnTo>
                <a:lnTo>
                  <a:pt x="1857144" y="4274432"/>
                </a:lnTo>
                <a:lnTo>
                  <a:pt x="1866273" y="4218085"/>
                </a:lnTo>
                <a:lnTo>
                  <a:pt x="1908346" y="3914129"/>
                </a:lnTo>
                <a:lnTo>
                  <a:pt x="1926604" y="3748263"/>
                </a:lnTo>
                <a:lnTo>
                  <a:pt x="1934145" y="3649060"/>
                </a:lnTo>
                <a:lnTo>
                  <a:pt x="1935733" y="3606602"/>
                </a:lnTo>
                <a:lnTo>
                  <a:pt x="1936923" y="3565730"/>
                </a:lnTo>
                <a:lnTo>
                  <a:pt x="1933351" y="3491924"/>
                </a:lnTo>
                <a:lnTo>
                  <a:pt x="1923825" y="3424863"/>
                </a:lnTo>
                <a:lnTo>
                  <a:pt x="1909933" y="3365342"/>
                </a:lnTo>
                <a:lnTo>
                  <a:pt x="1891675" y="3312169"/>
                </a:lnTo>
                <a:lnTo>
                  <a:pt x="1869448" y="3264552"/>
                </a:lnTo>
                <a:lnTo>
                  <a:pt x="1843252" y="3222490"/>
                </a:lnTo>
                <a:lnTo>
                  <a:pt x="1814278" y="3184397"/>
                </a:lnTo>
                <a:lnTo>
                  <a:pt x="1782525" y="3149080"/>
                </a:lnTo>
                <a:lnTo>
                  <a:pt x="1749185" y="3117733"/>
                </a:lnTo>
                <a:lnTo>
                  <a:pt x="1695602" y="3074877"/>
                </a:lnTo>
                <a:lnTo>
                  <a:pt x="1621776" y="3021705"/>
                </a:lnTo>
                <a:lnTo>
                  <a:pt x="1548348" y="2968929"/>
                </a:lnTo>
                <a:lnTo>
                  <a:pt x="1513420" y="2940359"/>
                </a:lnTo>
                <a:lnTo>
                  <a:pt x="1448723" y="2884409"/>
                </a:lnTo>
                <a:lnTo>
                  <a:pt x="1346320" y="2793936"/>
                </a:lnTo>
                <a:lnTo>
                  <a:pt x="1275273" y="2733224"/>
                </a:lnTo>
                <a:lnTo>
                  <a:pt x="1200654" y="2674496"/>
                </a:lnTo>
                <a:lnTo>
                  <a:pt x="1123654" y="2620927"/>
                </a:lnTo>
                <a:lnTo>
                  <a:pt x="1062926" y="2585611"/>
                </a:lnTo>
                <a:lnTo>
                  <a:pt x="1021648" y="2563786"/>
                </a:lnTo>
                <a:lnTo>
                  <a:pt x="979575" y="2545533"/>
                </a:lnTo>
                <a:lnTo>
                  <a:pt x="935518" y="2529661"/>
                </a:lnTo>
                <a:lnTo>
                  <a:pt x="914085" y="2522915"/>
                </a:lnTo>
                <a:lnTo>
                  <a:pt x="871218" y="2511011"/>
                </a:lnTo>
                <a:lnTo>
                  <a:pt x="797790" y="2495932"/>
                </a:lnTo>
                <a:lnTo>
                  <a:pt x="735475" y="2489583"/>
                </a:lnTo>
                <a:lnTo>
                  <a:pt x="679908" y="2487996"/>
                </a:lnTo>
                <a:lnTo>
                  <a:pt x="601716" y="2488789"/>
                </a:lnTo>
                <a:lnTo>
                  <a:pt x="514793" y="2484821"/>
                </a:lnTo>
                <a:lnTo>
                  <a:pt x="446127" y="2474504"/>
                </a:lnTo>
                <a:lnTo>
                  <a:pt x="406436" y="2465377"/>
                </a:lnTo>
                <a:lnTo>
                  <a:pt x="369920" y="2455854"/>
                </a:lnTo>
                <a:lnTo>
                  <a:pt x="306415" y="2436410"/>
                </a:lnTo>
                <a:lnTo>
                  <a:pt x="252832" y="2414983"/>
                </a:lnTo>
                <a:lnTo>
                  <a:pt x="207584" y="2390777"/>
                </a:lnTo>
                <a:lnTo>
                  <a:pt x="170274" y="2364588"/>
                </a:lnTo>
                <a:lnTo>
                  <a:pt x="138125" y="2335224"/>
                </a:lnTo>
                <a:lnTo>
                  <a:pt x="111135" y="2303082"/>
                </a:lnTo>
                <a:lnTo>
                  <a:pt x="86923" y="2268163"/>
                </a:lnTo>
                <a:lnTo>
                  <a:pt x="75413" y="2249116"/>
                </a:lnTo>
                <a:lnTo>
                  <a:pt x="66681" y="2233244"/>
                </a:lnTo>
                <a:lnTo>
                  <a:pt x="53980" y="2201896"/>
                </a:lnTo>
                <a:lnTo>
                  <a:pt x="46835" y="2171738"/>
                </a:lnTo>
                <a:lnTo>
                  <a:pt x="43660" y="2143962"/>
                </a:lnTo>
                <a:lnTo>
                  <a:pt x="44057" y="2108646"/>
                </a:lnTo>
                <a:lnTo>
                  <a:pt x="48423" y="2080472"/>
                </a:lnTo>
                <a:lnTo>
                  <a:pt x="49217" y="2077298"/>
                </a:lnTo>
                <a:lnTo>
                  <a:pt x="50408" y="2091186"/>
                </a:lnTo>
                <a:lnTo>
                  <a:pt x="65093" y="2153088"/>
                </a:lnTo>
                <a:lnTo>
                  <a:pt x="75016" y="2180865"/>
                </a:lnTo>
                <a:lnTo>
                  <a:pt x="87717" y="2208642"/>
                </a:lnTo>
                <a:lnTo>
                  <a:pt x="104784" y="2234434"/>
                </a:lnTo>
                <a:lnTo>
                  <a:pt x="114707" y="2245545"/>
                </a:lnTo>
                <a:lnTo>
                  <a:pt x="124233" y="2255862"/>
                </a:lnTo>
                <a:lnTo>
                  <a:pt x="151620" y="2278877"/>
                </a:lnTo>
                <a:lnTo>
                  <a:pt x="186548" y="2304273"/>
                </a:lnTo>
                <a:lnTo>
                  <a:pt x="229811" y="2329272"/>
                </a:lnTo>
                <a:lnTo>
                  <a:pt x="280616" y="2354271"/>
                </a:lnTo>
                <a:lnTo>
                  <a:pt x="339358" y="2375698"/>
                </a:lnTo>
                <a:lnTo>
                  <a:pt x="405245" y="2393555"/>
                </a:lnTo>
                <a:lnTo>
                  <a:pt x="478277" y="2406253"/>
                </a:lnTo>
                <a:lnTo>
                  <a:pt x="517571" y="2409824"/>
                </a:lnTo>
                <a:lnTo>
                  <a:pt x="553293" y="2411411"/>
                </a:lnTo>
                <a:lnTo>
                  <a:pt x="658077" y="2410618"/>
                </a:lnTo>
                <a:lnTo>
                  <a:pt x="789058" y="2412205"/>
                </a:lnTo>
                <a:lnTo>
                  <a:pt x="895430" y="2420538"/>
                </a:lnTo>
                <a:lnTo>
                  <a:pt x="967271" y="2430061"/>
                </a:lnTo>
                <a:lnTo>
                  <a:pt x="1002596" y="2437601"/>
                </a:lnTo>
                <a:lnTo>
                  <a:pt x="1037524" y="2445537"/>
                </a:lnTo>
                <a:lnTo>
                  <a:pt x="1109762" y="2470536"/>
                </a:lnTo>
                <a:lnTo>
                  <a:pt x="1183190" y="2503471"/>
                </a:lnTo>
                <a:lnTo>
                  <a:pt x="1257809" y="2544343"/>
                </a:lnTo>
                <a:lnTo>
                  <a:pt x="1332825" y="2591563"/>
                </a:lnTo>
                <a:lnTo>
                  <a:pt x="1407842" y="2643545"/>
                </a:lnTo>
                <a:lnTo>
                  <a:pt x="1482461" y="2700289"/>
                </a:lnTo>
                <a:lnTo>
                  <a:pt x="1555492" y="2759414"/>
                </a:lnTo>
                <a:lnTo>
                  <a:pt x="1592008" y="2789571"/>
                </a:lnTo>
                <a:lnTo>
                  <a:pt x="1626936" y="2818935"/>
                </a:lnTo>
                <a:lnTo>
                  <a:pt x="1687267" y="2866552"/>
                </a:lnTo>
                <a:lnTo>
                  <a:pt x="1758710" y="2917344"/>
                </a:lnTo>
                <a:lnTo>
                  <a:pt x="1818644" y="2951866"/>
                </a:lnTo>
                <a:lnTo>
                  <a:pt x="1845237" y="2962580"/>
                </a:lnTo>
                <a:lnTo>
                  <a:pt x="1847221" y="2962977"/>
                </a:lnTo>
                <a:lnTo>
                  <a:pt x="1789669" y="2876869"/>
                </a:lnTo>
                <a:lnTo>
                  <a:pt x="1692426" y="2740367"/>
                </a:lnTo>
                <a:lnTo>
                  <a:pt x="1612647" y="2639974"/>
                </a:lnTo>
                <a:lnTo>
                  <a:pt x="1547951" y="2568548"/>
                </a:lnTo>
                <a:lnTo>
                  <a:pt x="1494368" y="2518550"/>
                </a:lnTo>
                <a:lnTo>
                  <a:pt x="1448723" y="2483234"/>
                </a:lnTo>
                <a:lnTo>
                  <a:pt x="1407445" y="2454267"/>
                </a:lnTo>
                <a:lnTo>
                  <a:pt x="1367357" y="2425300"/>
                </a:lnTo>
                <a:lnTo>
                  <a:pt x="1346320" y="2408237"/>
                </a:lnTo>
                <a:lnTo>
                  <a:pt x="1326078" y="2391571"/>
                </a:lnTo>
                <a:lnTo>
                  <a:pt x="1260191" y="2349509"/>
                </a:lnTo>
                <a:lnTo>
                  <a:pt x="1169695" y="2299511"/>
                </a:lnTo>
                <a:lnTo>
                  <a:pt x="1059751" y="2247529"/>
                </a:lnTo>
                <a:lnTo>
                  <a:pt x="936312" y="2197134"/>
                </a:lnTo>
                <a:lnTo>
                  <a:pt x="837481" y="2164199"/>
                </a:lnTo>
                <a:lnTo>
                  <a:pt x="770403" y="2145152"/>
                </a:lnTo>
                <a:lnTo>
                  <a:pt x="703325" y="2129280"/>
                </a:lnTo>
                <a:lnTo>
                  <a:pt x="636644" y="2117375"/>
                </a:lnTo>
                <a:lnTo>
                  <a:pt x="570757" y="2109836"/>
                </a:lnTo>
                <a:lnTo>
                  <a:pt x="507648" y="2107455"/>
                </a:lnTo>
                <a:lnTo>
                  <a:pt x="476689" y="2108249"/>
                </a:lnTo>
                <a:lnTo>
                  <a:pt x="401673" y="2111820"/>
                </a:lnTo>
                <a:lnTo>
                  <a:pt x="315147" y="2111027"/>
                </a:lnTo>
                <a:lnTo>
                  <a:pt x="268311" y="2105074"/>
                </a:lnTo>
                <a:lnTo>
                  <a:pt x="227826" y="2093964"/>
                </a:lnTo>
                <a:lnTo>
                  <a:pt x="192501" y="2075710"/>
                </a:lnTo>
                <a:lnTo>
                  <a:pt x="158367" y="2049521"/>
                </a:lnTo>
                <a:lnTo>
                  <a:pt x="125423" y="2013808"/>
                </a:lnTo>
                <a:lnTo>
                  <a:pt x="107959" y="1991587"/>
                </a:lnTo>
                <a:lnTo>
                  <a:pt x="77794" y="1949922"/>
                </a:lnTo>
                <a:lnTo>
                  <a:pt x="35325" y="1884051"/>
                </a:lnTo>
                <a:lnTo>
                  <a:pt x="3175" y="1822149"/>
                </a:lnTo>
                <a:lnTo>
                  <a:pt x="0" y="1814610"/>
                </a:lnTo>
                <a:lnTo>
                  <a:pt x="11907" y="1832069"/>
                </a:lnTo>
                <a:lnTo>
                  <a:pt x="82160" y="1926113"/>
                </a:lnTo>
                <a:lnTo>
                  <a:pt x="127408" y="1976111"/>
                </a:lnTo>
                <a:lnTo>
                  <a:pt x="158367" y="2005475"/>
                </a:lnTo>
                <a:lnTo>
                  <a:pt x="173847" y="2017776"/>
                </a:lnTo>
                <a:lnTo>
                  <a:pt x="188135" y="2028093"/>
                </a:lnTo>
                <a:lnTo>
                  <a:pt x="217904" y="2041982"/>
                </a:lnTo>
                <a:lnTo>
                  <a:pt x="248069" y="2049521"/>
                </a:lnTo>
                <a:lnTo>
                  <a:pt x="278234" y="2051902"/>
                </a:lnTo>
                <a:lnTo>
                  <a:pt x="323879" y="2047537"/>
                </a:lnTo>
                <a:lnTo>
                  <a:pt x="388972" y="2035633"/>
                </a:lnTo>
                <a:lnTo>
                  <a:pt x="422709" y="2030474"/>
                </a:lnTo>
                <a:lnTo>
                  <a:pt x="461210" y="2026109"/>
                </a:lnTo>
                <a:lnTo>
                  <a:pt x="538607" y="2021348"/>
                </a:lnTo>
                <a:lnTo>
                  <a:pt x="613623" y="2021744"/>
                </a:lnTo>
                <a:lnTo>
                  <a:pt x="687846" y="2026903"/>
                </a:lnTo>
                <a:lnTo>
                  <a:pt x="759290" y="2036426"/>
                </a:lnTo>
                <a:lnTo>
                  <a:pt x="829146" y="2048727"/>
                </a:lnTo>
                <a:lnTo>
                  <a:pt x="896224" y="2064600"/>
                </a:lnTo>
                <a:lnTo>
                  <a:pt x="960523" y="2082456"/>
                </a:lnTo>
                <a:lnTo>
                  <a:pt x="1051019" y="2113011"/>
                </a:lnTo>
                <a:lnTo>
                  <a:pt x="1158979" y="2157056"/>
                </a:lnTo>
                <a:lnTo>
                  <a:pt x="1250665" y="2200705"/>
                </a:lnTo>
                <a:lnTo>
                  <a:pt x="1323696" y="2239990"/>
                </a:lnTo>
                <a:lnTo>
                  <a:pt x="1351480" y="2255465"/>
                </a:lnTo>
                <a:lnTo>
                  <a:pt x="1442770" y="2307844"/>
                </a:lnTo>
                <a:lnTo>
                  <a:pt x="1529296" y="2358636"/>
                </a:lnTo>
                <a:lnTo>
                  <a:pt x="1599946" y="2405459"/>
                </a:lnTo>
                <a:lnTo>
                  <a:pt x="1650751" y="2440378"/>
                </a:lnTo>
                <a:lnTo>
                  <a:pt x="1705921" y="2479266"/>
                </a:lnTo>
                <a:lnTo>
                  <a:pt x="1795226" y="2545533"/>
                </a:lnTo>
                <a:lnTo>
                  <a:pt x="1880562" y="2614578"/>
                </a:lnTo>
                <a:lnTo>
                  <a:pt x="1891675" y="2624101"/>
                </a:lnTo>
                <a:lnTo>
                  <a:pt x="1879768" y="2601086"/>
                </a:lnTo>
                <a:lnTo>
                  <a:pt x="1820628" y="2481647"/>
                </a:lnTo>
                <a:lnTo>
                  <a:pt x="1783319" y="2402285"/>
                </a:lnTo>
                <a:lnTo>
                  <a:pt x="1772205" y="2374111"/>
                </a:lnTo>
                <a:lnTo>
                  <a:pt x="1760695" y="2341970"/>
                </a:lnTo>
                <a:lnTo>
                  <a:pt x="1734102" y="2245148"/>
                </a:lnTo>
                <a:lnTo>
                  <a:pt x="1697189" y="2097932"/>
                </a:lnTo>
                <a:lnTo>
                  <a:pt x="1690442" y="2069361"/>
                </a:lnTo>
                <a:lnTo>
                  <a:pt x="1655514" y="2056664"/>
                </a:lnTo>
                <a:lnTo>
                  <a:pt x="1499131" y="1991587"/>
                </a:lnTo>
                <a:lnTo>
                  <a:pt x="1428878" y="1958652"/>
                </a:lnTo>
                <a:lnTo>
                  <a:pt x="1359418" y="1922145"/>
                </a:lnTo>
                <a:lnTo>
                  <a:pt x="1295119" y="1882861"/>
                </a:lnTo>
                <a:lnTo>
                  <a:pt x="1267335" y="1863021"/>
                </a:lnTo>
                <a:lnTo>
                  <a:pt x="1239155" y="1842386"/>
                </a:lnTo>
                <a:lnTo>
                  <a:pt x="1167314" y="1801118"/>
                </a:lnTo>
                <a:lnTo>
                  <a:pt x="1081184" y="1761834"/>
                </a:lnTo>
                <a:lnTo>
                  <a:pt x="986719" y="1724931"/>
                </a:lnTo>
                <a:lnTo>
                  <a:pt x="887492" y="1693186"/>
                </a:lnTo>
                <a:lnTo>
                  <a:pt x="787867" y="1668584"/>
                </a:lnTo>
                <a:lnTo>
                  <a:pt x="693799" y="1652711"/>
                </a:lnTo>
                <a:lnTo>
                  <a:pt x="630294" y="1647950"/>
                </a:lnTo>
                <a:lnTo>
                  <a:pt x="591000" y="1648347"/>
                </a:lnTo>
                <a:lnTo>
                  <a:pt x="573536" y="1649934"/>
                </a:lnTo>
                <a:lnTo>
                  <a:pt x="556071" y="1651918"/>
                </a:lnTo>
                <a:lnTo>
                  <a:pt x="522731" y="1658267"/>
                </a:lnTo>
                <a:lnTo>
                  <a:pt x="476292" y="1672155"/>
                </a:lnTo>
                <a:lnTo>
                  <a:pt x="421122" y="1696361"/>
                </a:lnTo>
                <a:lnTo>
                  <a:pt x="373890" y="1724534"/>
                </a:lnTo>
                <a:lnTo>
                  <a:pt x="335786" y="1753501"/>
                </a:lnTo>
                <a:lnTo>
                  <a:pt x="306415" y="1779691"/>
                </a:lnTo>
                <a:lnTo>
                  <a:pt x="278631" y="1809054"/>
                </a:lnTo>
                <a:lnTo>
                  <a:pt x="275059" y="1813419"/>
                </a:lnTo>
                <a:lnTo>
                  <a:pt x="285378" y="1799134"/>
                </a:lnTo>
                <a:lnTo>
                  <a:pt x="349281" y="1722947"/>
                </a:lnTo>
                <a:lnTo>
                  <a:pt x="389766" y="1684456"/>
                </a:lnTo>
                <a:lnTo>
                  <a:pt x="418343" y="1662235"/>
                </a:lnTo>
                <a:lnTo>
                  <a:pt x="432632" y="1653505"/>
                </a:lnTo>
                <a:lnTo>
                  <a:pt x="458828" y="1639220"/>
                </a:lnTo>
                <a:lnTo>
                  <a:pt x="500504" y="1621760"/>
                </a:lnTo>
                <a:lnTo>
                  <a:pt x="530669" y="1611840"/>
                </a:lnTo>
                <a:lnTo>
                  <a:pt x="563613" y="1604301"/>
                </a:lnTo>
                <a:lnTo>
                  <a:pt x="600129" y="1598745"/>
                </a:lnTo>
                <a:lnTo>
                  <a:pt x="662840" y="1592793"/>
                </a:lnTo>
                <a:lnTo>
                  <a:pt x="712454" y="1592396"/>
                </a:lnTo>
                <a:lnTo>
                  <a:pt x="764053" y="1592793"/>
                </a:lnTo>
                <a:lnTo>
                  <a:pt x="865662" y="1599539"/>
                </a:lnTo>
                <a:lnTo>
                  <a:pt x="943853" y="1611443"/>
                </a:lnTo>
                <a:lnTo>
                  <a:pt x="997833" y="1622951"/>
                </a:lnTo>
                <a:lnTo>
                  <a:pt x="1054591" y="1637236"/>
                </a:lnTo>
                <a:lnTo>
                  <a:pt x="1113731" y="1655886"/>
                </a:lnTo>
                <a:lnTo>
                  <a:pt x="1145087" y="1665806"/>
                </a:lnTo>
                <a:lnTo>
                  <a:pt x="1174061" y="1675726"/>
                </a:lnTo>
                <a:lnTo>
                  <a:pt x="1204226" y="1680885"/>
                </a:lnTo>
                <a:lnTo>
                  <a:pt x="1218118" y="1680488"/>
                </a:lnTo>
                <a:lnTo>
                  <a:pt x="1228041" y="1676123"/>
                </a:lnTo>
                <a:lnTo>
                  <a:pt x="1233201" y="1669774"/>
                </a:lnTo>
                <a:lnTo>
                  <a:pt x="1234392" y="1659854"/>
                </a:lnTo>
                <a:lnTo>
                  <a:pt x="1233598" y="1647950"/>
                </a:lnTo>
                <a:lnTo>
                  <a:pt x="1221294" y="1610253"/>
                </a:lnTo>
                <a:lnTo>
                  <a:pt x="1195891" y="1552715"/>
                </a:lnTo>
                <a:lnTo>
                  <a:pt x="1181206" y="1512638"/>
                </a:lnTo>
                <a:lnTo>
                  <a:pt x="1176046" y="1493194"/>
                </a:lnTo>
                <a:lnTo>
                  <a:pt x="1172870" y="1475734"/>
                </a:lnTo>
                <a:lnTo>
                  <a:pt x="1171283" y="1432879"/>
                </a:lnTo>
                <a:lnTo>
                  <a:pt x="1174061" y="1354311"/>
                </a:lnTo>
                <a:lnTo>
                  <a:pt x="1178030" y="1264235"/>
                </a:lnTo>
                <a:lnTo>
                  <a:pt x="1178030" y="1202729"/>
                </a:lnTo>
                <a:lnTo>
                  <a:pt x="1173267" y="1142811"/>
                </a:lnTo>
                <a:lnTo>
                  <a:pt x="1162948" y="1086861"/>
                </a:lnTo>
                <a:lnTo>
                  <a:pt x="1155010" y="1061068"/>
                </a:lnTo>
                <a:lnTo>
                  <a:pt x="1136752" y="1013451"/>
                </a:lnTo>
                <a:lnTo>
                  <a:pt x="1109762" y="953137"/>
                </a:lnTo>
                <a:lnTo>
                  <a:pt x="1089519" y="916630"/>
                </a:lnTo>
                <a:lnTo>
                  <a:pt x="1066895" y="881314"/>
                </a:lnTo>
                <a:lnTo>
                  <a:pt x="1039112" y="845998"/>
                </a:lnTo>
                <a:lnTo>
                  <a:pt x="1006168" y="809095"/>
                </a:lnTo>
                <a:lnTo>
                  <a:pt x="966477" y="769414"/>
                </a:lnTo>
                <a:lnTo>
                  <a:pt x="943456" y="747589"/>
                </a:lnTo>
                <a:lnTo>
                  <a:pt x="920435" y="725765"/>
                </a:lnTo>
                <a:lnTo>
                  <a:pt x="880744" y="684497"/>
                </a:lnTo>
                <a:lnTo>
                  <a:pt x="848595" y="645609"/>
                </a:lnTo>
                <a:lnTo>
                  <a:pt x="823192" y="606325"/>
                </a:lnTo>
                <a:lnTo>
                  <a:pt x="801759" y="565850"/>
                </a:lnTo>
                <a:lnTo>
                  <a:pt x="785089" y="522598"/>
                </a:lnTo>
                <a:lnTo>
                  <a:pt x="770403" y="475378"/>
                </a:lnTo>
                <a:lnTo>
                  <a:pt x="758099" y="422205"/>
                </a:lnTo>
                <a:lnTo>
                  <a:pt x="752145" y="393238"/>
                </a:lnTo>
                <a:lnTo>
                  <a:pt x="723568" y="246022"/>
                </a:lnTo>
                <a:lnTo>
                  <a:pt x="721403" y="232026"/>
                </a:lnTo>
                <a:lnTo>
                  <a:pt x="731903" y="284512"/>
                </a:lnTo>
                <a:lnTo>
                  <a:pt x="748970" y="348399"/>
                </a:lnTo>
                <a:lnTo>
                  <a:pt x="773975" y="421808"/>
                </a:lnTo>
                <a:lnTo>
                  <a:pt x="798981" y="480139"/>
                </a:lnTo>
                <a:lnTo>
                  <a:pt x="818429" y="519027"/>
                </a:lnTo>
                <a:lnTo>
                  <a:pt x="840656" y="557121"/>
                </a:lnTo>
                <a:lnTo>
                  <a:pt x="865662" y="593627"/>
                </a:lnTo>
                <a:lnTo>
                  <a:pt x="893445" y="628546"/>
                </a:lnTo>
                <a:lnTo>
                  <a:pt x="924801" y="659894"/>
                </a:lnTo>
                <a:lnTo>
                  <a:pt x="941869" y="674973"/>
                </a:lnTo>
                <a:lnTo>
                  <a:pt x="1004977" y="726162"/>
                </a:lnTo>
                <a:lnTo>
                  <a:pt x="1075230" y="786477"/>
                </a:lnTo>
                <a:lnTo>
                  <a:pt x="1111746" y="821793"/>
                </a:lnTo>
                <a:lnTo>
                  <a:pt x="1141118" y="857109"/>
                </a:lnTo>
                <a:lnTo>
                  <a:pt x="1165329" y="894409"/>
                </a:lnTo>
                <a:lnTo>
                  <a:pt x="1184778" y="937264"/>
                </a:lnTo>
                <a:lnTo>
                  <a:pt x="1202242" y="988056"/>
                </a:lnTo>
                <a:lnTo>
                  <a:pt x="1210577" y="1018610"/>
                </a:lnTo>
                <a:lnTo>
                  <a:pt x="1225660" y="1078528"/>
                </a:lnTo>
                <a:lnTo>
                  <a:pt x="1249871" y="1181302"/>
                </a:lnTo>
                <a:lnTo>
                  <a:pt x="1266144" y="1272568"/>
                </a:lnTo>
                <a:lnTo>
                  <a:pt x="1276861" y="1364231"/>
                </a:lnTo>
                <a:lnTo>
                  <a:pt x="1280830" y="1413832"/>
                </a:lnTo>
                <a:lnTo>
                  <a:pt x="1283609" y="1440022"/>
                </a:lnTo>
                <a:lnTo>
                  <a:pt x="1295913" y="1496369"/>
                </a:lnTo>
                <a:lnTo>
                  <a:pt x="1315758" y="1553906"/>
                </a:lnTo>
                <a:lnTo>
                  <a:pt x="1341557" y="1611840"/>
                </a:lnTo>
                <a:lnTo>
                  <a:pt x="1372516" y="1668187"/>
                </a:lnTo>
                <a:lnTo>
                  <a:pt x="1406254" y="1720169"/>
                </a:lnTo>
                <a:lnTo>
                  <a:pt x="1442770" y="1765802"/>
                </a:lnTo>
                <a:lnTo>
                  <a:pt x="1480079" y="1803896"/>
                </a:lnTo>
                <a:lnTo>
                  <a:pt x="1498337" y="1818181"/>
                </a:lnTo>
                <a:lnTo>
                  <a:pt x="1516595" y="1831673"/>
                </a:lnTo>
                <a:lnTo>
                  <a:pt x="1549935" y="1851116"/>
                </a:lnTo>
                <a:lnTo>
                  <a:pt x="1578910" y="1863814"/>
                </a:lnTo>
                <a:lnTo>
                  <a:pt x="1603518" y="1871354"/>
                </a:lnTo>
                <a:lnTo>
                  <a:pt x="1632890" y="1875322"/>
                </a:lnTo>
                <a:lnTo>
                  <a:pt x="1653926" y="1873338"/>
                </a:lnTo>
                <a:lnTo>
                  <a:pt x="1655911" y="1872544"/>
                </a:lnTo>
                <a:lnTo>
                  <a:pt x="1653529" y="1856275"/>
                </a:lnTo>
                <a:lnTo>
                  <a:pt x="1633287" y="1764215"/>
                </a:lnTo>
                <a:lnTo>
                  <a:pt x="1611060" y="1690805"/>
                </a:lnTo>
                <a:lnTo>
                  <a:pt x="1596771" y="1656283"/>
                </a:lnTo>
                <a:lnTo>
                  <a:pt x="1582482" y="1623744"/>
                </a:lnTo>
                <a:lnTo>
                  <a:pt x="1556286" y="1563033"/>
                </a:lnTo>
                <a:lnTo>
                  <a:pt x="1532868" y="1497956"/>
                </a:lnTo>
                <a:lnTo>
                  <a:pt x="1513817" y="1418197"/>
                </a:lnTo>
                <a:lnTo>
                  <a:pt x="1506275" y="1369389"/>
                </a:lnTo>
                <a:lnTo>
                  <a:pt x="1503100" y="1343597"/>
                </a:lnTo>
                <a:lnTo>
                  <a:pt x="1503100" y="1293202"/>
                </a:lnTo>
                <a:lnTo>
                  <a:pt x="1510244" y="1242014"/>
                </a:lnTo>
                <a:lnTo>
                  <a:pt x="1522549" y="1189238"/>
                </a:lnTo>
                <a:lnTo>
                  <a:pt x="1547951" y="1104321"/>
                </a:lnTo>
                <a:lnTo>
                  <a:pt x="1590023" y="970596"/>
                </a:lnTo>
                <a:lnTo>
                  <a:pt x="1611854" y="890044"/>
                </a:lnTo>
                <a:lnTo>
                  <a:pt x="1617410" y="865045"/>
                </a:lnTo>
                <a:lnTo>
                  <a:pt x="1624555" y="814650"/>
                </a:lnTo>
                <a:lnTo>
                  <a:pt x="1626936" y="765049"/>
                </a:lnTo>
                <a:lnTo>
                  <a:pt x="1624555" y="714654"/>
                </a:lnTo>
                <a:lnTo>
                  <a:pt x="1617807" y="664656"/>
                </a:lnTo>
                <a:lnTo>
                  <a:pt x="1607091" y="615848"/>
                </a:lnTo>
                <a:lnTo>
                  <a:pt x="1591611" y="567438"/>
                </a:lnTo>
                <a:lnTo>
                  <a:pt x="1572559" y="520614"/>
                </a:lnTo>
                <a:lnTo>
                  <a:pt x="1549935" y="475378"/>
                </a:lnTo>
                <a:lnTo>
                  <a:pt x="1523739" y="431729"/>
                </a:lnTo>
                <a:lnTo>
                  <a:pt x="1494368" y="390064"/>
                </a:lnTo>
                <a:lnTo>
                  <a:pt x="1461821" y="350780"/>
                </a:lnTo>
                <a:lnTo>
                  <a:pt x="1426893" y="315067"/>
                </a:lnTo>
                <a:lnTo>
                  <a:pt x="1389584" y="280941"/>
                </a:lnTo>
                <a:lnTo>
                  <a:pt x="1349496" y="250387"/>
                </a:lnTo>
                <a:lnTo>
                  <a:pt x="1306629" y="223800"/>
                </a:lnTo>
                <a:lnTo>
                  <a:pt x="1285196" y="211896"/>
                </a:lnTo>
                <a:lnTo>
                  <a:pt x="1242330" y="190468"/>
                </a:lnTo>
                <a:lnTo>
                  <a:pt x="1171680" y="157136"/>
                </a:lnTo>
                <a:lnTo>
                  <a:pt x="1117700" y="134915"/>
                </a:lnTo>
                <a:lnTo>
                  <a:pt x="1077612" y="121027"/>
                </a:lnTo>
                <a:lnTo>
                  <a:pt x="1049431" y="114281"/>
                </a:lnTo>
                <a:lnTo>
                  <a:pt x="1043178" y="113447"/>
                </a:lnTo>
                <a:lnTo>
                  <a:pt x="1061736" y="113091"/>
                </a:lnTo>
                <a:lnTo>
                  <a:pt x="1116906" y="119836"/>
                </a:lnTo>
                <a:lnTo>
                  <a:pt x="1162551" y="129757"/>
                </a:lnTo>
                <a:lnTo>
                  <a:pt x="1214943" y="145232"/>
                </a:lnTo>
                <a:lnTo>
                  <a:pt x="1273289" y="167850"/>
                </a:lnTo>
                <a:lnTo>
                  <a:pt x="1304645" y="182532"/>
                </a:lnTo>
                <a:lnTo>
                  <a:pt x="1336795" y="199198"/>
                </a:lnTo>
                <a:lnTo>
                  <a:pt x="1395140" y="232133"/>
                </a:lnTo>
                <a:lnTo>
                  <a:pt x="1445151" y="265862"/>
                </a:lnTo>
                <a:lnTo>
                  <a:pt x="1489208" y="301575"/>
                </a:lnTo>
                <a:lnTo>
                  <a:pt x="1527312" y="338478"/>
                </a:lnTo>
                <a:lnTo>
                  <a:pt x="1561843" y="378159"/>
                </a:lnTo>
                <a:lnTo>
                  <a:pt x="1592802" y="421015"/>
                </a:lnTo>
                <a:lnTo>
                  <a:pt x="1621776" y="467045"/>
                </a:lnTo>
                <a:lnTo>
                  <a:pt x="1636462" y="492440"/>
                </a:lnTo>
                <a:lnTo>
                  <a:pt x="1648369" y="513868"/>
                </a:lnTo>
                <a:lnTo>
                  <a:pt x="1669406" y="555930"/>
                </a:lnTo>
                <a:lnTo>
                  <a:pt x="1685679" y="596802"/>
                </a:lnTo>
                <a:lnTo>
                  <a:pt x="1699174" y="637276"/>
                </a:lnTo>
                <a:lnTo>
                  <a:pt x="1708303" y="678941"/>
                </a:lnTo>
                <a:lnTo>
                  <a:pt x="1714653" y="722193"/>
                </a:lnTo>
                <a:lnTo>
                  <a:pt x="1717035" y="768620"/>
                </a:lnTo>
                <a:lnTo>
                  <a:pt x="1716638" y="819015"/>
                </a:lnTo>
                <a:lnTo>
                  <a:pt x="1714653" y="845601"/>
                </a:lnTo>
                <a:lnTo>
                  <a:pt x="1712669" y="872584"/>
                </a:lnTo>
                <a:lnTo>
                  <a:pt x="1705921" y="918614"/>
                </a:lnTo>
                <a:lnTo>
                  <a:pt x="1690442" y="977342"/>
                </a:lnTo>
                <a:lnTo>
                  <a:pt x="1663452" y="1055116"/>
                </a:lnTo>
                <a:lnTo>
                  <a:pt x="1642019" y="1128923"/>
                </a:lnTo>
                <a:lnTo>
                  <a:pt x="1628127" y="1191619"/>
                </a:lnTo>
                <a:lnTo>
                  <a:pt x="1621379" y="1228919"/>
                </a:lnTo>
                <a:lnTo>
                  <a:pt x="1615823" y="1267013"/>
                </a:lnTo>
                <a:lnTo>
                  <a:pt x="1613838" y="1331693"/>
                </a:lnTo>
                <a:lnTo>
                  <a:pt x="1620586" y="1384071"/>
                </a:lnTo>
                <a:lnTo>
                  <a:pt x="1630111" y="1415023"/>
                </a:lnTo>
                <a:lnTo>
                  <a:pt x="1638050" y="1432085"/>
                </a:lnTo>
                <a:lnTo>
                  <a:pt x="1647179" y="1445180"/>
                </a:lnTo>
                <a:lnTo>
                  <a:pt x="1657101" y="1455497"/>
                </a:lnTo>
                <a:lnTo>
                  <a:pt x="1667421" y="1462640"/>
                </a:lnTo>
                <a:lnTo>
                  <a:pt x="1678138" y="1467005"/>
                </a:lnTo>
                <a:lnTo>
                  <a:pt x="1688854" y="1467401"/>
                </a:lnTo>
                <a:lnTo>
                  <a:pt x="1699174" y="1465417"/>
                </a:lnTo>
                <a:lnTo>
                  <a:pt x="1709494" y="1459068"/>
                </a:lnTo>
                <a:lnTo>
                  <a:pt x="1718622" y="1450339"/>
                </a:lnTo>
                <a:lnTo>
                  <a:pt x="1722988" y="1444386"/>
                </a:lnTo>
                <a:lnTo>
                  <a:pt x="1732117" y="1426927"/>
                </a:lnTo>
                <a:lnTo>
                  <a:pt x="1755535" y="1366612"/>
                </a:lnTo>
                <a:lnTo>
                  <a:pt x="1785700" y="1301932"/>
                </a:lnTo>
                <a:lnTo>
                  <a:pt x="1808324" y="1258680"/>
                </a:lnTo>
                <a:lnTo>
                  <a:pt x="1832933" y="1213840"/>
                </a:lnTo>
                <a:lnTo>
                  <a:pt x="1880562" y="1135669"/>
                </a:lnTo>
                <a:lnTo>
                  <a:pt x="1926604" y="1064640"/>
                </a:lnTo>
                <a:lnTo>
                  <a:pt x="1968279" y="991230"/>
                </a:lnTo>
                <a:lnTo>
                  <a:pt x="1986537" y="951153"/>
                </a:lnTo>
                <a:lnTo>
                  <a:pt x="1996063" y="928534"/>
                </a:lnTo>
                <a:lnTo>
                  <a:pt x="2011939" y="873378"/>
                </a:lnTo>
                <a:lnTo>
                  <a:pt x="2032579" y="776160"/>
                </a:lnTo>
                <a:lnTo>
                  <a:pt x="2063538" y="567438"/>
                </a:lnTo>
                <a:lnTo>
                  <a:pt x="2078223" y="472600"/>
                </a:lnTo>
                <a:lnTo>
                  <a:pt x="2086162" y="435697"/>
                </a:lnTo>
                <a:lnTo>
                  <a:pt x="2104023" y="361493"/>
                </a:lnTo>
                <a:lnTo>
                  <a:pt x="2127837" y="291655"/>
                </a:lnTo>
                <a:lnTo>
                  <a:pt x="2149270" y="244038"/>
                </a:lnTo>
                <a:lnTo>
                  <a:pt x="2166338" y="215071"/>
                </a:lnTo>
                <a:lnTo>
                  <a:pt x="2175863" y="201579"/>
                </a:lnTo>
                <a:lnTo>
                  <a:pt x="2199678" y="171025"/>
                </a:lnTo>
                <a:lnTo>
                  <a:pt x="2246117" y="121424"/>
                </a:lnTo>
                <a:lnTo>
                  <a:pt x="2293349" y="82933"/>
                </a:lnTo>
                <a:lnTo>
                  <a:pt x="2343360" y="51585"/>
                </a:lnTo>
                <a:lnTo>
                  <a:pt x="2369953" y="37300"/>
                </a:lnTo>
                <a:lnTo>
                  <a:pt x="2386623" y="29364"/>
                </a:lnTo>
                <a:lnTo>
                  <a:pt x="2420757" y="17063"/>
                </a:lnTo>
                <a:lnTo>
                  <a:pt x="2472753" y="59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20862" y="3960533"/>
            <a:ext cx="2267594" cy="2267594"/>
            <a:chOff x="628650" y="3771900"/>
            <a:chExt cx="2267594" cy="2267594"/>
          </a:xfrm>
        </p:grpSpPr>
        <p:sp>
          <p:nvSpPr>
            <p:cNvPr id="2" name="Oval 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4536</a:t>
              </a:r>
            </a:p>
            <a:p>
              <a:pPr algn="ctr"/>
              <a:r>
                <a:rPr lang="da-DK" dirty="0">
                  <a:solidFill>
                    <a:schemeClr val="tx1"/>
                  </a:solidFill>
                </a:rPr>
                <a:t>Number of missing vales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33373" y="2249727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22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2129</a:t>
              </a:r>
            </a:p>
            <a:p>
              <a:pPr algn="ctr"/>
              <a:r>
                <a:rPr lang="da-DK" dirty="0">
                  <a:solidFill>
                    <a:schemeClr val="tx1"/>
                  </a:solidFill>
                </a:rPr>
                <a:t>Number of missing rows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745328" y="4367844"/>
            <a:ext cx="1749860" cy="174986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02600" y="4045850"/>
              <a:ext cx="1816142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3198</a:t>
              </a:r>
              <a:r>
                <a:rPr lang="en-US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da-DK" dirty="0">
                  <a:solidFill>
                    <a:schemeClr val="tx1"/>
                  </a:solidFill>
                </a:rPr>
                <a:t>Train 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405917" y="1604572"/>
            <a:ext cx="1656722" cy="1656722"/>
            <a:chOff x="628650" y="3771900"/>
            <a:chExt cx="2267594" cy="2267594"/>
          </a:xfrm>
        </p:grpSpPr>
        <p:sp>
          <p:nvSpPr>
            <p:cNvPr id="65" name="Oval 6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3080</a:t>
              </a:r>
            </a:p>
            <a:p>
              <a:pPr algn="ctr"/>
              <a:r>
                <a:rPr lang="da-DK" dirty="0">
                  <a:solidFill>
                    <a:schemeClr val="tx1"/>
                  </a:solidFill>
                </a:rPr>
                <a:t>Test 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088606" y="2292645"/>
            <a:ext cx="1656722" cy="1656722"/>
            <a:chOff x="628650" y="3771900"/>
            <a:chExt cx="2267594" cy="2267594"/>
          </a:xfrm>
        </p:grpSpPr>
        <p:sp>
          <p:nvSpPr>
            <p:cNvPr id="68" name="Oval 6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34</a:t>
              </a:r>
            </a:p>
            <a:p>
              <a:pPr algn="ctr"/>
              <a:r>
                <a:rPr lang="da-DK" dirty="0">
                  <a:solidFill>
                    <a:schemeClr val="tx1"/>
                  </a:solidFill>
                </a:rPr>
                <a:t>Outliers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096301" y="2911271"/>
            <a:ext cx="1388120" cy="1388120"/>
            <a:chOff x="628650" y="3771900"/>
            <a:chExt cx="2267594" cy="2267594"/>
          </a:xfrm>
        </p:grpSpPr>
        <p:sp>
          <p:nvSpPr>
            <p:cNvPr id="71" name="Oval 7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902600" y="4045850"/>
              <a:ext cx="187904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26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03</a:t>
              </a:r>
            </a:p>
            <a:p>
              <a:pPr algn="ctr"/>
              <a:r>
                <a:rPr lang="da-DK" dirty="0">
                  <a:solidFill>
                    <a:schemeClr val="tx1"/>
                  </a:solidFill>
                </a:rPr>
                <a:t>Categorical Variables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055738" y="1188301"/>
            <a:ext cx="1436204" cy="1327056"/>
            <a:chOff x="628650" y="3771900"/>
            <a:chExt cx="2379656" cy="2267594"/>
          </a:xfrm>
        </p:grpSpPr>
        <p:sp>
          <p:nvSpPr>
            <p:cNvPr id="74" name="Oval 7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28650" y="3917873"/>
              <a:ext cx="2379656" cy="1948661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28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33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Independent Variables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311902" y="1357576"/>
            <a:ext cx="1079002" cy="1079002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lnSpcReduction="10000"/>
            </a:bodyPr>
            <a:lstStyle/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02</a:t>
              </a:r>
            </a:p>
            <a:p>
              <a:pPr algn="ctr"/>
              <a:r>
                <a:rPr lang="da-DK" dirty="0">
                  <a:solidFill>
                    <a:schemeClr val="tx1"/>
                  </a:solidFill>
                </a:rPr>
                <a:t>Years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98519E-CAAC-4755-96B1-D202E818BBE7}"/>
              </a:ext>
            </a:extLst>
          </p:cNvPr>
          <p:cNvCxnSpPr>
            <a:cxnSpLocks/>
          </p:cNvCxnSpPr>
          <p:nvPr/>
        </p:nvCxnSpPr>
        <p:spPr>
          <a:xfrm flipV="1">
            <a:off x="995680" y="945837"/>
            <a:ext cx="10099040" cy="70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98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8DDE2-79E7-439C-B4F8-FD5C3DFC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3</a:t>
            </a:fld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04B28-52B4-4778-A892-003F05807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7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BA6A-1F4D-4770-9078-5F7495F105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08360" y="26468"/>
            <a:ext cx="10058400" cy="97746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Some Important Insights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4E8BCF-B4D6-4B17-8225-74DDAA23FDE8}"/>
              </a:ext>
            </a:extLst>
          </p:cNvPr>
          <p:cNvGrpSpPr/>
          <p:nvPr/>
        </p:nvGrpSpPr>
        <p:grpSpPr>
          <a:xfrm>
            <a:off x="7633711" y="3900730"/>
            <a:ext cx="2273972" cy="1198103"/>
            <a:chOff x="8921977" y="4001571"/>
            <a:chExt cx="3031962" cy="1597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E5261E-6E72-4203-ABA7-CEAD06F80C89}"/>
                </a:ext>
              </a:extLst>
            </p:cNvPr>
            <p:cNvSpPr txBox="1"/>
            <p:nvPr/>
          </p:nvSpPr>
          <p:spPr>
            <a:xfrm>
              <a:off x="8921977" y="4001571"/>
              <a:ext cx="2937088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Year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DE3226-2A2D-4466-9915-872663BF3CFB}"/>
                </a:ext>
              </a:extLst>
            </p:cNvPr>
            <p:cNvSpPr txBox="1"/>
            <p:nvPr/>
          </p:nvSpPr>
          <p:spPr>
            <a:xfrm>
              <a:off x="9024646" y="4614155"/>
              <a:ext cx="2929293" cy="98488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/>
                <a:t>Heart disease mortality rate exhibits almost same pattern in both the years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D3DA09-1FE9-40AC-A363-8E0E79C8B0FB}"/>
              </a:ext>
            </a:extLst>
          </p:cNvPr>
          <p:cNvGrpSpPr/>
          <p:nvPr/>
        </p:nvGrpSpPr>
        <p:grpSpPr>
          <a:xfrm>
            <a:off x="3025054" y="4146572"/>
            <a:ext cx="2321043" cy="1382172"/>
            <a:chOff x="175300" y="4253483"/>
            <a:chExt cx="3094724" cy="18428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8B73B4-B2D9-48FF-A78C-3B1BDC5C074E}"/>
                </a:ext>
              </a:extLst>
            </p:cNvPr>
            <p:cNvSpPr txBox="1"/>
            <p:nvPr/>
          </p:nvSpPr>
          <p:spPr>
            <a:xfrm>
              <a:off x="175300" y="4253483"/>
              <a:ext cx="2937087" cy="94384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County</a:t>
              </a:r>
            </a:p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Typology Codes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2471F3-5760-4965-A007-73FD5A6B2E49}"/>
                </a:ext>
              </a:extLst>
            </p:cNvPr>
            <p:cNvSpPr txBox="1"/>
            <p:nvPr/>
          </p:nvSpPr>
          <p:spPr>
            <a:xfrm>
              <a:off x="340731" y="5111493"/>
              <a:ext cx="2929293" cy="9848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lvl="0"/>
              <a:r>
                <a:rPr lang="en-US" sz="1400" dirty="0"/>
                <a:t>Heart Disease mortality rate is highest for “Nonspecialized” category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7E73AE-BDF1-474A-9180-9C6465A6B98A}"/>
              </a:ext>
            </a:extLst>
          </p:cNvPr>
          <p:cNvGrpSpPr/>
          <p:nvPr/>
        </p:nvGrpSpPr>
        <p:grpSpPr>
          <a:xfrm>
            <a:off x="8551976" y="1508646"/>
            <a:ext cx="2302912" cy="1586885"/>
            <a:chOff x="8929772" y="1082178"/>
            <a:chExt cx="3070549" cy="21158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EA61B-3F6B-4E20-8E35-5ACD053DF739}"/>
                </a:ext>
              </a:extLst>
            </p:cNvPr>
            <p:cNvSpPr txBox="1"/>
            <p:nvPr/>
          </p:nvSpPr>
          <p:spPr>
            <a:xfrm>
              <a:off x="9063233" y="1082178"/>
              <a:ext cx="2937088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Urban Influence Codes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08D7FF-36FD-4244-BEC0-0D8D6D3EB9EB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27214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lvl="0"/>
              <a:r>
                <a:rPr lang="en-US" sz="1400" dirty="0"/>
                <a:t>Heart Disease mortality rate is highest for “Small-in a metro area with fewer than 1 million residents” category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959214-2E5C-4C34-9782-FF2653ABDE14}"/>
              </a:ext>
            </a:extLst>
          </p:cNvPr>
          <p:cNvGrpSpPr/>
          <p:nvPr/>
        </p:nvGrpSpPr>
        <p:grpSpPr>
          <a:xfrm>
            <a:off x="1944169" y="1438423"/>
            <a:ext cx="2264469" cy="2095408"/>
            <a:chOff x="720144" y="2344886"/>
            <a:chExt cx="3019292" cy="27938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651932-DDF5-4B38-A232-072FE2F39108}"/>
                </a:ext>
              </a:extLst>
            </p:cNvPr>
            <p:cNvSpPr txBox="1"/>
            <p:nvPr/>
          </p:nvSpPr>
          <p:spPr>
            <a:xfrm>
              <a:off x="802348" y="2344886"/>
              <a:ext cx="2937088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cap="all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RURAL URBAN CODES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2E4EBE-A23C-465B-ADB5-2193FFB58F72}"/>
                </a:ext>
              </a:extLst>
            </p:cNvPr>
            <p:cNvSpPr txBox="1"/>
            <p:nvPr/>
          </p:nvSpPr>
          <p:spPr>
            <a:xfrm>
              <a:off x="720144" y="3292104"/>
              <a:ext cx="2549880" cy="184665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400" dirty="0"/>
                <a:t>Heart Disease mortality rate is highest for “Nonmetro - Urban population of 2,500 to 19,999, adjacent to a metro area” category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F2BA92-2395-4806-AA81-8601C106A9A2}"/>
              </a:ext>
            </a:extLst>
          </p:cNvPr>
          <p:cNvGrpSpPr/>
          <p:nvPr/>
        </p:nvGrpSpPr>
        <p:grpSpPr>
          <a:xfrm>
            <a:off x="4106049" y="1348601"/>
            <a:ext cx="3988995" cy="3399235"/>
            <a:chOff x="2577502" y="1920240"/>
            <a:chExt cx="3988995" cy="339923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A0FE39-CC9C-4352-8C24-5656555C839B}"/>
                </a:ext>
              </a:extLst>
            </p:cNvPr>
            <p:cNvGrpSpPr/>
            <p:nvPr/>
          </p:nvGrpSpPr>
          <p:grpSpPr>
            <a:xfrm>
              <a:off x="2577503" y="1920240"/>
              <a:ext cx="3988994" cy="3399235"/>
              <a:chOff x="3138044" y="908367"/>
              <a:chExt cx="5915913" cy="5041266"/>
            </a:xfrm>
          </p:grpSpPr>
          <p:sp>
            <p:nvSpPr>
              <p:cNvPr id="3" name="Shape">
                <a:extLst>
                  <a:ext uri="{FF2B5EF4-FFF2-40B4-BE49-F238E27FC236}">
                    <a16:creationId xmlns:a16="http://schemas.microsoft.com/office/drawing/2014/main" id="{B896D75C-494F-4A64-BA34-F7225F74AAFB}"/>
                  </a:ext>
                </a:extLst>
              </p:cNvPr>
              <p:cNvSpPr/>
              <p:nvPr/>
            </p:nvSpPr>
            <p:spPr>
              <a:xfrm>
                <a:off x="6147944" y="3499167"/>
                <a:ext cx="2651633" cy="2450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cubicBezTo>
                      <a:pt x="3122" y="19388"/>
                      <a:pt x="16875" y="9295"/>
                      <a:pt x="21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1pPr>
                <a:lvl2pPr marL="0" marR="0" indent="3429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2pPr>
                <a:lvl3pPr marL="0" marR="0" indent="6858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3pPr>
                <a:lvl4pPr marL="0" marR="0" indent="10287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4pPr>
                <a:lvl5pPr marL="0" marR="0" indent="13716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5pPr>
                <a:lvl6pPr marL="0" marR="0" indent="17145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6pPr>
                <a:lvl7pPr marL="0" marR="0" indent="20574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7pPr>
                <a:lvl8pPr marL="0" marR="0" indent="24003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8pPr>
                <a:lvl9pPr marL="0" marR="0" indent="27432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4" name="Shape">
                <a:extLst>
                  <a:ext uri="{FF2B5EF4-FFF2-40B4-BE49-F238E27FC236}">
                    <a16:creationId xmlns:a16="http://schemas.microsoft.com/office/drawing/2014/main" id="{9F3CDF91-89D5-4361-80DD-30BBB8D4D748}"/>
                  </a:ext>
                </a:extLst>
              </p:cNvPr>
              <p:cNvSpPr/>
              <p:nvPr/>
            </p:nvSpPr>
            <p:spPr>
              <a:xfrm>
                <a:off x="6147944" y="908367"/>
                <a:ext cx="2906013" cy="2493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83" y="18737"/>
                    </a:moveTo>
                    <a:lnTo>
                      <a:pt x="20992" y="18695"/>
                    </a:lnTo>
                    <a:cubicBezTo>
                      <a:pt x="21395" y="17266"/>
                      <a:pt x="21600" y="15786"/>
                      <a:pt x="21600" y="14298"/>
                    </a:cubicBezTo>
                    <a:cubicBezTo>
                      <a:pt x="21600" y="9107"/>
                      <a:pt x="19170" y="4308"/>
                      <a:pt x="15260" y="1775"/>
                    </a:cubicBezTo>
                    <a:cubicBezTo>
                      <a:pt x="13430" y="597"/>
                      <a:pt x="11439" y="0"/>
                      <a:pt x="9343" y="0"/>
                    </a:cubicBezTo>
                    <a:cubicBezTo>
                      <a:pt x="5727" y="0"/>
                      <a:pt x="2330" y="1841"/>
                      <a:pt x="0" y="5057"/>
                    </a:cubicBezTo>
                    <a:lnTo>
                      <a:pt x="0" y="21600"/>
                    </a:lnTo>
                    <a:lnTo>
                      <a:pt x="20099" y="21600"/>
                    </a:lnTo>
                    <a:cubicBezTo>
                      <a:pt x="20513" y="20602"/>
                      <a:pt x="20811" y="19640"/>
                      <a:pt x="20983" y="1873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1pPr>
                <a:lvl2pPr marL="0" marR="0" indent="3429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2pPr>
                <a:lvl3pPr marL="0" marR="0" indent="6858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3pPr>
                <a:lvl4pPr marL="0" marR="0" indent="10287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4pPr>
                <a:lvl5pPr marL="0" marR="0" indent="13716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5pPr>
                <a:lvl6pPr marL="0" marR="0" indent="17145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6pPr>
                <a:lvl7pPr marL="0" marR="0" indent="20574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7pPr>
                <a:lvl8pPr marL="0" marR="0" indent="24003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8pPr>
                <a:lvl9pPr marL="0" marR="0" indent="27432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 dirty="0"/>
              </a:p>
            </p:txBody>
          </p:sp>
          <p:sp>
            <p:nvSpPr>
              <p:cNvPr id="5" name="Shape">
                <a:extLst>
                  <a:ext uri="{FF2B5EF4-FFF2-40B4-BE49-F238E27FC236}">
                    <a16:creationId xmlns:a16="http://schemas.microsoft.com/office/drawing/2014/main" id="{AF382F27-E04C-4492-8393-44F565868574}"/>
                  </a:ext>
                </a:extLst>
              </p:cNvPr>
              <p:cNvSpPr/>
              <p:nvPr/>
            </p:nvSpPr>
            <p:spPr>
              <a:xfrm>
                <a:off x="3138044" y="908367"/>
                <a:ext cx="2908047" cy="2493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41" y="0"/>
                    </a:moveTo>
                    <a:cubicBezTo>
                      <a:pt x="10190" y="0"/>
                      <a:pt x="8146" y="614"/>
                      <a:pt x="6334" y="1776"/>
                    </a:cubicBezTo>
                    <a:cubicBezTo>
                      <a:pt x="2428" y="4298"/>
                      <a:pt x="0" y="9097"/>
                      <a:pt x="0" y="14298"/>
                    </a:cubicBezTo>
                    <a:cubicBezTo>
                      <a:pt x="0" y="15788"/>
                      <a:pt x="205" y="17267"/>
                      <a:pt x="607" y="18695"/>
                    </a:cubicBezTo>
                    <a:lnTo>
                      <a:pt x="617" y="18737"/>
                    </a:lnTo>
                    <a:cubicBezTo>
                      <a:pt x="789" y="19639"/>
                      <a:pt x="1085" y="20601"/>
                      <a:pt x="1498" y="21600"/>
                    </a:cubicBezTo>
                    <a:lnTo>
                      <a:pt x="21600" y="21600"/>
                    </a:lnTo>
                    <a:lnTo>
                      <a:pt x="21600" y="5057"/>
                    </a:lnTo>
                    <a:cubicBezTo>
                      <a:pt x="19257" y="1841"/>
                      <a:pt x="15853" y="0"/>
                      <a:pt x="122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1pPr>
                <a:lvl2pPr marL="0" marR="0" indent="3429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2pPr>
                <a:lvl3pPr marL="0" marR="0" indent="6858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3pPr>
                <a:lvl4pPr marL="0" marR="0" indent="10287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4pPr>
                <a:lvl5pPr marL="0" marR="0" indent="13716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5pPr>
                <a:lvl6pPr marL="0" marR="0" indent="17145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6pPr>
                <a:lvl7pPr marL="0" marR="0" indent="20574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7pPr>
                <a:lvl8pPr marL="0" marR="0" indent="24003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8pPr>
                <a:lvl9pPr marL="0" marR="0" indent="27432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sz="2400" dirty="0">
                    <a:solidFill>
                      <a:schemeClr val="bg1"/>
                    </a:solidFill>
                  </a:rPr>
                  <a:t>20.49 %</a:t>
                </a:r>
                <a:endParaRPr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9CCA37DF-7087-4C0F-96EE-98681DCCF24A}"/>
                  </a:ext>
                </a:extLst>
              </p:cNvPr>
              <p:cNvSpPr/>
              <p:nvPr/>
            </p:nvSpPr>
            <p:spPr>
              <a:xfrm>
                <a:off x="3392043" y="3499167"/>
                <a:ext cx="2653794" cy="2450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4720" y="9298"/>
                      <a:pt x="18479" y="19390"/>
                      <a:pt x="21600" y="21600"/>
                    </a:cubicBezTo>
                    <a:close/>
                  </a:path>
                </a:pathLst>
              </a:custGeom>
              <a:solidFill>
                <a:srgbClr val="EB1E42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1pPr>
                <a:lvl2pPr marL="0" marR="0" indent="3429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2pPr>
                <a:lvl3pPr marL="0" marR="0" indent="6858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3pPr>
                <a:lvl4pPr marL="0" marR="0" indent="10287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4pPr>
                <a:lvl5pPr marL="0" marR="0" indent="13716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5pPr>
                <a:lvl6pPr marL="0" marR="0" indent="17145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6pPr>
                <a:lvl7pPr marL="0" marR="0" indent="20574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7pPr>
                <a:lvl8pPr marL="0" marR="0" indent="24003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8pPr>
                <a:lvl9pPr marL="0" marR="0" indent="274320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DE44AE1-E6CE-4AFA-ADF4-ED2013055F6F}"/>
                </a:ext>
              </a:extLst>
            </p:cNvPr>
            <p:cNvSpPr/>
            <p:nvPr/>
          </p:nvSpPr>
          <p:spPr>
            <a:xfrm>
              <a:off x="2577502" y="1920240"/>
              <a:ext cx="1960844" cy="3399235"/>
            </a:xfrm>
            <a:custGeom>
              <a:avLst/>
              <a:gdLst>
                <a:gd name="connsiteX0" fmla="*/ 228356 w 2614458"/>
                <a:gd name="connsiteY0" fmla="*/ 2329240 h 4532313"/>
                <a:gd name="connsiteX1" fmla="*/ 414952 w 2614458"/>
                <a:gd name="connsiteY1" fmla="*/ 2329240 h 4532313"/>
                <a:gd name="connsiteX2" fmla="*/ 519519 w 2614458"/>
                <a:gd name="connsiteY2" fmla="*/ 2500646 h 4532313"/>
                <a:gd name="connsiteX3" fmla="*/ 2492952 w 2614458"/>
                <a:gd name="connsiteY3" fmla="*/ 4319426 h 4532313"/>
                <a:gd name="connsiteX4" fmla="*/ 2614230 w 2614458"/>
                <a:gd name="connsiteY4" fmla="*/ 4403219 h 4532313"/>
                <a:gd name="connsiteX5" fmla="*/ 2614230 w 2614458"/>
                <a:gd name="connsiteY5" fmla="*/ 4532313 h 4532313"/>
                <a:gd name="connsiteX6" fmla="*/ 228356 w 2614458"/>
                <a:gd name="connsiteY6" fmla="*/ 2329240 h 4532313"/>
                <a:gd name="connsiteX7" fmla="*/ 1481647 w 2614458"/>
                <a:gd name="connsiteY7" fmla="*/ 0 h 4532313"/>
                <a:gd name="connsiteX8" fmla="*/ 1519549 w 2614458"/>
                <a:gd name="connsiteY8" fmla="*/ 2066 h 4532313"/>
                <a:gd name="connsiteX9" fmla="*/ 1478282 w 2614458"/>
                <a:gd name="connsiteY9" fmla="*/ 4698 h 4532313"/>
                <a:gd name="connsiteX10" fmla="*/ 948905 w 2614458"/>
                <a:gd name="connsiteY10" fmla="*/ 177146 h 4532313"/>
                <a:gd name="connsiteX11" fmla="*/ 182239 w 2614458"/>
                <a:gd name="connsiteY11" fmla="*/ 1476491 h 4532313"/>
                <a:gd name="connsiteX12" fmla="*/ 255710 w 2614458"/>
                <a:gd name="connsiteY12" fmla="*/ 1932746 h 4532313"/>
                <a:gd name="connsiteX13" fmla="*/ 256921 w 2614458"/>
                <a:gd name="connsiteY13" fmla="*/ 1937104 h 4532313"/>
                <a:gd name="connsiteX14" fmla="*/ 363557 w 2614458"/>
                <a:gd name="connsiteY14" fmla="*/ 2234183 h 4532313"/>
                <a:gd name="connsiteX15" fmla="*/ 2614458 w 2614458"/>
                <a:gd name="connsiteY15" fmla="*/ 2234183 h 4532313"/>
                <a:gd name="connsiteX16" fmla="*/ 2614458 w 2614458"/>
                <a:gd name="connsiteY16" fmla="*/ 2241324 h 4532313"/>
                <a:gd name="connsiteX17" fmla="*/ 181317 w 2614458"/>
                <a:gd name="connsiteY17" fmla="*/ 2241324 h 4532313"/>
                <a:gd name="connsiteX18" fmla="*/ 74681 w 2614458"/>
                <a:gd name="connsiteY18" fmla="*/ 1944245 h 4532313"/>
                <a:gd name="connsiteX19" fmla="*/ 73471 w 2614458"/>
                <a:gd name="connsiteY19" fmla="*/ 1939886 h 4532313"/>
                <a:gd name="connsiteX20" fmla="*/ 0 w 2614458"/>
                <a:gd name="connsiteY20" fmla="*/ 1483632 h 4532313"/>
                <a:gd name="connsiteX21" fmla="*/ 766665 w 2614458"/>
                <a:gd name="connsiteY21" fmla="*/ 184287 h 4532313"/>
                <a:gd name="connsiteX22" fmla="*/ 1481647 w 2614458"/>
                <a:gd name="connsiteY22" fmla="*/ 0 h 453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458" h="4532313">
                  <a:moveTo>
                    <a:pt x="228356" y="2329240"/>
                  </a:moveTo>
                  <a:lnTo>
                    <a:pt x="414952" y="2329240"/>
                  </a:lnTo>
                  <a:lnTo>
                    <a:pt x="519519" y="2500646"/>
                  </a:lnTo>
                  <a:cubicBezTo>
                    <a:pt x="997772" y="3216902"/>
                    <a:pt x="1961226" y="3947601"/>
                    <a:pt x="2492952" y="4319426"/>
                  </a:cubicBezTo>
                  <a:lnTo>
                    <a:pt x="2614230" y="4403219"/>
                  </a:lnTo>
                  <a:lnTo>
                    <a:pt x="2614230" y="4532313"/>
                  </a:lnTo>
                  <a:cubicBezTo>
                    <a:pt x="2269493" y="4306906"/>
                    <a:pt x="749714" y="3277582"/>
                    <a:pt x="228356" y="2329240"/>
                  </a:cubicBezTo>
                  <a:close/>
                  <a:moveTo>
                    <a:pt x="1481647" y="0"/>
                  </a:moveTo>
                  <a:lnTo>
                    <a:pt x="1519549" y="2066"/>
                  </a:lnTo>
                  <a:lnTo>
                    <a:pt x="1478282" y="4698"/>
                  </a:lnTo>
                  <a:cubicBezTo>
                    <a:pt x="1293687" y="28269"/>
                    <a:pt x="1113398" y="86715"/>
                    <a:pt x="948905" y="177146"/>
                  </a:cubicBezTo>
                  <a:cubicBezTo>
                    <a:pt x="476124" y="438841"/>
                    <a:pt x="182239" y="936809"/>
                    <a:pt x="182239" y="1476491"/>
                  </a:cubicBezTo>
                  <a:cubicBezTo>
                    <a:pt x="182239" y="1631101"/>
                    <a:pt x="207052" y="1784569"/>
                    <a:pt x="255710" y="1932746"/>
                  </a:cubicBezTo>
                  <a:lnTo>
                    <a:pt x="256921" y="1937104"/>
                  </a:lnTo>
                  <a:cubicBezTo>
                    <a:pt x="277739" y="2030700"/>
                    <a:pt x="313567" y="2130522"/>
                    <a:pt x="363557" y="2234183"/>
                  </a:cubicBezTo>
                  <a:lnTo>
                    <a:pt x="2614458" y="2234183"/>
                  </a:lnTo>
                  <a:lnTo>
                    <a:pt x="2614458" y="2241324"/>
                  </a:lnTo>
                  <a:lnTo>
                    <a:pt x="181317" y="2241324"/>
                  </a:lnTo>
                  <a:cubicBezTo>
                    <a:pt x="131328" y="2137663"/>
                    <a:pt x="95500" y="2037841"/>
                    <a:pt x="74681" y="1944245"/>
                  </a:cubicBezTo>
                  <a:lnTo>
                    <a:pt x="73471" y="1939886"/>
                  </a:lnTo>
                  <a:cubicBezTo>
                    <a:pt x="24813" y="1791710"/>
                    <a:pt x="0" y="1638242"/>
                    <a:pt x="0" y="1483632"/>
                  </a:cubicBezTo>
                  <a:cubicBezTo>
                    <a:pt x="0" y="943950"/>
                    <a:pt x="293884" y="445983"/>
                    <a:pt x="766665" y="184287"/>
                  </a:cubicBezTo>
                  <a:cubicBezTo>
                    <a:pt x="985989" y="63712"/>
                    <a:pt x="1233395" y="0"/>
                    <a:pt x="1481647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</p:grpSp>
      <p:pic>
        <p:nvPicPr>
          <p:cNvPr id="29" name="Graphic 28" descr="Puzzle">
            <a:extLst>
              <a:ext uri="{FF2B5EF4-FFF2-40B4-BE49-F238E27FC236}">
                <a16:creationId xmlns:a16="http://schemas.microsoft.com/office/drawing/2014/main" id="{3EC6048C-A408-479E-915B-9AF3CBC48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531" y="4088883"/>
            <a:ext cx="437442" cy="437442"/>
          </a:xfrm>
          <a:prstGeom prst="rect">
            <a:avLst/>
          </a:prstGeom>
        </p:spPr>
      </p:pic>
      <p:pic>
        <p:nvPicPr>
          <p:cNvPr id="30" name="Graphic 29" descr="Lightbulb">
            <a:extLst>
              <a:ext uri="{FF2B5EF4-FFF2-40B4-BE49-F238E27FC236}">
                <a16:creationId xmlns:a16="http://schemas.microsoft.com/office/drawing/2014/main" id="{3BB2F103-ABB9-4626-A991-5A2B45EFD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3255" y="1577486"/>
            <a:ext cx="437442" cy="437442"/>
          </a:xfrm>
          <a:prstGeom prst="rect">
            <a:avLst/>
          </a:prstGeom>
        </p:spPr>
      </p:pic>
      <p:pic>
        <p:nvPicPr>
          <p:cNvPr id="31" name="Graphic 30" descr="Rocket">
            <a:extLst>
              <a:ext uri="{FF2B5EF4-FFF2-40B4-BE49-F238E27FC236}">
                <a16:creationId xmlns:a16="http://schemas.microsoft.com/office/drawing/2014/main" id="{06731225-6A14-4B00-B822-76159733E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10352" y="1587067"/>
            <a:ext cx="437442" cy="43744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48F454D-9263-4F43-A9C3-62093901BEC3}"/>
              </a:ext>
            </a:extLst>
          </p:cNvPr>
          <p:cNvSpPr/>
          <p:nvPr/>
        </p:nvSpPr>
        <p:spPr>
          <a:xfrm>
            <a:off x="4855597" y="3280667"/>
            <a:ext cx="1172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400" dirty="0">
                <a:solidFill>
                  <a:prstClr val="black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40.66 %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BCD62B-E7B2-4ACB-B606-D006CDCF6876}"/>
              </a:ext>
            </a:extLst>
          </p:cNvPr>
          <p:cNvSpPr/>
          <p:nvPr/>
        </p:nvSpPr>
        <p:spPr>
          <a:xfrm>
            <a:off x="6360386" y="2154156"/>
            <a:ext cx="1172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400" dirty="0">
                <a:solidFill>
                  <a:prstClr val="black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21.03 %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1B23B7-FD64-4FD1-9EE3-8DD8551C1EFD}"/>
              </a:ext>
            </a:extLst>
          </p:cNvPr>
          <p:cNvSpPr/>
          <p:nvPr/>
        </p:nvSpPr>
        <p:spPr>
          <a:xfrm>
            <a:off x="6168365" y="3302999"/>
            <a:ext cx="1172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400" dirty="0">
                <a:solidFill>
                  <a:prstClr val="black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99.99 %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56248BC-2C2F-4B86-B1D4-F1F31E20F0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64" y="3781660"/>
            <a:ext cx="768393" cy="6382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B7E960-04CE-467C-A880-A7C1FA869FF2}"/>
              </a:ext>
            </a:extLst>
          </p:cNvPr>
          <p:cNvCxnSpPr>
            <a:cxnSpLocks/>
          </p:cNvCxnSpPr>
          <p:nvPr/>
        </p:nvCxnSpPr>
        <p:spPr>
          <a:xfrm>
            <a:off x="1107440" y="914400"/>
            <a:ext cx="10038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39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6DFB65F-7AC9-4147-B0EE-818E66B173D3}"/>
              </a:ext>
            </a:extLst>
          </p:cNvPr>
          <p:cNvCxnSpPr>
            <a:cxnSpLocks/>
            <a:stCxn id="28" idx="6"/>
            <a:endCxn id="34" idx="2"/>
          </p:cNvCxnSpPr>
          <p:nvPr/>
        </p:nvCxnSpPr>
        <p:spPr>
          <a:xfrm>
            <a:off x="1971094" y="3737267"/>
            <a:ext cx="834405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5B022-F3B4-48D0-BAC2-7BD969C8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E3AB6-AD9E-4AB0-A198-17244C7E43B2}"/>
              </a:ext>
            </a:extLst>
          </p:cNvPr>
          <p:cNvSpPr txBox="1"/>
          <p:nvPr/>
        </p:nvSpPr>
        <p:spPr>
          <a:xfrm>
            <a:off x="809511" y="4241464"/>
            <a:ext cx="2047827" cy="16312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IN" sz="2000" b="1" dirty="0"/>
              <a:t>Remove health_homicides_per_100k since it has 61.50% of Missing values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C62C4-94FB-47F2-B11A-BE9D0A949C4D}"/>
              </a:ext>
            </a:extLst>
          </p:cNvPr>
          <p:cNvSpPr txBox="1"/>
          <p:nvPr/>
        </p:nvSpPr>
        <p:spPr>
          <a:xfrm>
            <a:off x="3766882" y="4178402"/>
            <a:ext cx="1820335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IN" sz="2000" b="1" dirty="0"/>
              <a:t>Impute using Mice library for all the other missing values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F08A4-508B-4B7A-A698-83295DD0945F}"/>
              </a:ext>
            </a:extLst>
          </p:cNvPr>
          <p:cNvSpPr txBox="1"/>
          <p:nvPr/>
        </p:nvSpPr>
        <p:spPr>
          <a:xfrm>
            <a:off x="6687328" y="4178402"/>
            <a:ext cx="1843726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IN" sz="2000" b="1" dirty="0"/>
              <a:t>See Adjusted </a:t>
            </a:r>
          </a:p>
          <a:p>
            <a:pPr algn="ctr"/>
            <a:r>
              <a:rPr lang="en-IN" sz="2000" b="1" dirty="0"/>
              <a:t>R-square and RMSE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EC1DD-4539-4654-8875-79DE4937C01E}"/>
              </a:ext>
            </a:extLst>
          </p:cNvPr>
          <p:cNvSpPr txBox="1"/>
          <p:nvPr/>
        </p:nvSpPr>
        <p:spPr>
          <a:xfrm>
            <a:off x="9622493" y="4178402"/>
            <a:ext cx="1843726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IN" sz="2000" b="1" dirty="0"/>
              <a:t>Predict on the Test data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280BB7-88F5-4B08-80D0-A4421F319A48}"/>
              </a:ext>
            </a:extLst>
          </p:cNvPr>
          <p:cNvSpPr txBox="1"/>
          <p:nvPr/>
        </p:nvSpPr>
        <p:spPr>
          <a:xfrm>
            <a:off x="2288978" y="1609954"/>
            <a:ext cx="1840979" cy="163121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000" b="1" dirty="0"/>
              <a:t>Predict  health_pct_excessive_drinking, it has 30.58% of missing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DA419-7F6A-4126-B61A-5DEA69198776}"/>
              </a:ext>
            </a:extLst>
          </p:cNvPr>
          <p:cNvSpPr txBox="1"/>
          <p:nvPr/>
        </p:nvSpPr>
        <p:spPr>
          <a:xfrm>
            <a:off x="5222630" y="2533284"/>
            <a:ext cx="1840979" cy="70788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IN" sz="2000" b="1" dirty="0"/>
              <a:t>Train Model on training dataset</a:t>
            </a:r>
            <a:endParaRPr 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B35850-6158-4BFF-99D1-680A78509D3D}"/>
              </a:ext>
            </a:extLst>
          </p:cNvPr>
          <p:cNvSpPr txBox="1"/>
          <p:nvPr/>
        </p:nvSpPr>
        <p:spPr>
          <a:xfrm>
            <a:off x="8154910" y="2533284"/>
            <a:ext cx="1843726" cy="70788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000" b="1" dirty="0"/>
              <a:t>Choose the best Model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03C679-9603-4D14-B11B-4E69CAB39941}"/>
              </a:ext>
            </a:extLst>
          </p:cNvPr>
          <p:cNvSpPr/>
          <p:nvPr/>
        </p:nvSpPr>
        <p:spPr>
          <a:xfrm>
            <a:off x="1512676" y="3508060"/>
            <a:ext cx="458418" cy="4584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9FDE83-CD04-4DC5-B982-F27223FFAC64}"/>
              </a:ext>
            </a:extLst>
          </p:cNvPr>
          <p:cNvSpPr/>
          <p:nvPr/>
        </p:nvSpPr>
        <p:spPr>
          <a:xfrm rot="501716">
            <a:off x="2980258" y="3508060"/>
            <a:ext cx="458418" cy="4584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B30FF92-2D4C-4D83-823C-E2F6D11C4C54}"/>
              </a:ext>
            </a:extLst>
          </p:cNvPr>
          <p:cNvSpPr/>
          <p:nvPr/>
        </p:nvSpPr>
        <p:spPr>
          <a:xfrm>
            <a:off x="4447840" y="3508060"/>
            <a:ext cx="458418" cy="4584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485D2E6-522A-4C19-BF13-5FDC1A513808}"/>
              </a:ext>
            </a:extLst>
          </p:cNvPr>
          <p:cNvSpPr/>
          <p:nvPr/>
        </p:nvSpPr>
        <p:spPr>
          <a:xfrm>
            <a:off x="5913911" y="3508060"/>
            <a:ext cx="458418" cy="4584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05391C-CBAA-48DC-BF1D-E596BDA6E122}"/>
              </a:ext>
            </a:extLst>
          </p:cNvPr>
          <p:cNvSpPr/>
          <p:nvPr/>
        </p:nvSpPr>
        <p:spPr>
          <a:xfrm>
            <a:off x="7379982" y="3508060"/>
            <a:ext cx="458418" cy="4584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589AF8-124C-461A-9DBE-676E47E59A68}"/>
              </a:ext>
            </a:extLst>
          </p:cNvPr>
          <p:cNvSpPr/>
          <p:nvPr/>
        </p:nvSpPr>
        <p:spPr>
          <a:xfrm>
            <a:off x="8847564" y="3508060"/>
            <a:ext cx="458418" cy="4584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806E1E-E56D-42DA-B6DD-DFE117AF31F1}"/>
              </a:ext>
            </a:extLst>
          </p:cNvPr>
          <p:cNvSpPr/>
          <p:nvPr/>
        </p:nvSpPr>
        <p:spPr>
          <a:xfrm>
            <a:off x="10315147" y="3508060"/>
            <a:ext cx="458418" cy="4584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3ECBB22-85F1-40E1-9DA5-15F87B0D6D27}"/>
              </a:ext>
            </a:extLst>
          </p:cNvPr>
          <p:cNvSpPr/>
          <p:nvPr/>
        </p:nvSpPr>
        <p:spPr>
          <a:xfrm>
            <a:off x="1463054" y="3456002"/>
            <a:ext cx="557662" cy="557662"/>
          </a:xfrm>
          <a:prstGeom prst="ellips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70AD9F-F6A0-4E94-959A-00E9FEB2C777}"/>
              </a:ext>
            </a:extLst>
          </p:cNvPr>
          <p:cNvSpPr/>
          <p:nvPr/>
        </p:nvSpPr>
        <p:spPr>
          <a:xfrm>
            <a:off x="2930636" y="3456002"/>
            <a:ext cx="557662" cy="557662"/>
          </a:xfrm>
          <a:prstGeom prst="ellips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90FCFD-1060-42DB-9616-0A7F183B6A23}"/>
              </a:ext>
            </a:extLst>
          </p:cNvPr>
          <p:cNvSpPr/>
          <p:nvPr/>
        </p:nvSpPr>
        <p:spPr>
          <a:xfrm>
            <a:off x="4398218" y="3456002"/>
            <a:ext cx="557662" cy="557662"/>
          </a:xfrm>
          <a:prstGeom prst="ellips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2DFB-C9C0-4510-96C2-8C8B1102A851}"/>
              </a:ext>
            </a:extLst>
          </p:cNvPr>
          <p:cNvSpPr/>
          <p:nvPr/>
        </p:nvSpPr>
        <p:spPr>
          <a:xfrm>
            <a:off x="5864289" y="3456002"/>
            <a:ext cx="557662" cy="557662"/>
          </a:xfrm>
          <a:prstGeom prst="ellips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F48123-ED29-419B-AA16-8E257B73975D}"/>
              </a:ext>
            </a:extLst>
          </p:cNvPr>
          <p:cNvSpPr/>
          <p:nvPr/>
        </p:nvSpPr>
        <p:spPr>
          <a:xfrm>
            <a:off x="7330360" y="3456002"/>
            <a:ext cx="557662" cy="557662"/>
          </a:xfrm>
          <a:prstGeom prst="ellips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3382CE8-2C77-416D-A801-9E31EB298A74}"/>
              </a:ext>
            </a:extLst>
          </p:cNvPr>
          <p:cNvSpPr/>
          <p:nvPr/>
        </p:nvSpPr>
        <p:spPr>
          <a:xfrm>
            <a:off x="8797942" y="3456002"/>
            <a:ext cx="557662" cy="557662"/>
          </a:xfrm>
          <a:prstGeom prst="ellips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9BF7C8F-5B59-4B53-878B-5A5624E8CF86}"/>
              </a:ext>
            </a:extLst>
          </p:cNvPr>
          <p:cNvSpPr/>
          <p:nvPr/>
        </p:nvSpPr>
        <p:spPr>
          <a:xfrm>
            <a:off x="10265525" y="3456002"/>
            <a:ext cx="557662" cy="557662"/>
          </a:xfrm>
          <a:prstGeom prst="ellips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93A06D0-866C-4C28-803E-DE31B334E9BF}"/>
              </a:ext>
            </a:extLst>
          </p:cNvPr>
          <p:cNvGrpSpPr/>
          <p:nvPr/>
        </p:nvGrpSpPr>
        <p:grpSpPr>
          <a:xfrm>
            <a:off x="10432478" y="3662846"/>
            <a:ext cx="223757" cy="148843"/>
            <a:chOff x="8435975" y="3729038"/>
            <a:chExt cx="360363" cy="239713"/>
          </a:xfrm>
          <a:solidFill>
            <a:schemeClr val="accent4"/>
          </a:solidFill>
        </p:grpSpPr>
        <p:sp>
          <p:nvSpPr>
            <p:cNvPr id="81" name="Freeform 824">
              <a:extLst>
                <a:ext uri="{FF2B5EF4-FFF2-40B4-BE49-F238E27FC236}">
                  <a16:creationId xmlns:a16="http://schemas.microsoft.com/office/drawing/2014/main" id="{0F9FA768-5E6E-4055-80C2-EA4AC3DF3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5 w 1587"/>
                <a:gd name="T7" fmla="*/ 65 h 66"/>
                <a:gd name="T8" fmla="*/ 19 w 1587"/>
                <a:gd name="T9" fmla="*/ 64 h 66"/>
                <a:gd name="T10" fmla="*/ 14 w 1587"/>
                <a:gd name="T11" fmla="*/ 61 h 66"/>
                <a:gd name="T12" fmla="*/ 9 w 1587"/>
                <a:gd name="T13" fmla="*/ 57 h 66"/>
                <a:gd name="T14" fmla="*/ 5 w 1587"/>
                <a:gd name="T15" fmla="*/ 52 h 66"/>
                <a:gd name="T16" fmla="*/ 2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2 w 1587"/>
                <a:gd name="T27" fmla="*/ 21 h 66"/>
                <a:gd name="T28" fmla="*/ 5 w 1587"/>
                <a:gd name="T29" fmla="*/ 15 h 66"/>
                <a:gd name="T30" fmla="*/ 9 w 1587"/>
                <a:gd name="T31" fmla="*/ 11 h 66"/>
                <a:gd name="T32" fmla="*/ 14 w 1587"/>
                <a:gd name="T33" fmla="*/ 6 h 66"/>
                <a:gd name="T34" fmla="*/ 19 w 1587"/>
                <a:gd name="T35" fmla="*/ 3 h 66"/>
                <a:gd name="T36" fmla="*/ 25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7 w 1587"/>
                <a:gd name="T51" fmla="*/ 11 h 66"/>
                <a:gd name="T52" fmla="*/ 1581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1 w 1587"/>
                <a:gd name="T67" fmla="*/ 52 h 66"/>
                <a:gd name="T68" fmla="*/ 1577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5" y="65"/>
                  </a:lnTo>
                  <a:lnTo>
                    <a:pt x="19" y="64"/>
                  </a:lnTo>
                  <a:lnTo>
                    <a:pt x="14" y="61"/>
                  </a:lnTo>
                  <a:lnTo>
                    <a:pt x="9" y="57"/>
                  </a:lnTo>
                  <a:lnTo>
                    <a:pt x="5" y="52"/>
                  </a:lnTo>
                  <a:lnTo>
                    <a:pt x="2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7" y="11"/>
                  </a:lnTo>
                  <a:lnTo>
                    <a:pt x="1581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1" y="52"/>
                  </a:lnTo>
                  <a:lnTo>
                    <a:pt x="1577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25">
              <a:extLst>
                <a:ext uri="{FF2B5EF4-FFF2-40B4-BE49-F238E27FC236}">
                  <a16:creationId xmlns:a16="http://schemas.microsoft.com/office/drawing/2014/main" id="{F6CFB501-C323-4C0E-A1D2-B8A70E6124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0263" y="3879851"/>
              <a:ext cx="60325" cy="88900"/>
            </a:xfrm>
            <a:custGeom>
              <a:avLst/>
              <a:gdLst>
                <a:gd name="T0" fmla="*/ 231 w 264"/>
                <a:gd name="T1" fmla="*/ 396 h 396"/>
                <a:gd name="T2" fmla="*/ 33 w 264"/>
                <a:gd name="T3" fmla="*/ 396 h 396"/>
                <a:gd name="T4" fmla="*/ 33 w 264"/>
                <a:gd name="T5" fmla="*/ 396 h 396"/>
                <a:gd name="T6" fmla="*/ 26 w 264"/>
                <a:gd name="T7" fmla="*/ 395 h 396"/>
                <a:gd name="T8" fmla="*/ 19 w 264"/>
                <a:gd name="T9" fmla="*/ 394 h 396"/>
                <a:gd name="T10" fmla="*/ 14 w 264"/>
                <a:gd name="T11" fmla="*/ 391 h 396"/>
                <a:gd name="T12" fmla="*/ 9 w 264"/>
                <a:gd name="T13" fmla="*/ 387 h 396"/>
                <a:gd name="T14" fmla="*/ 5 w 264"/>
                <a:gd name="T15" fmla="*/ 382 h 396"/>
                <a:gd name="T16" fmla="*/ 2 w 264"/>
                <a:gd name="T17" fmla="*/ 377 h 396"/>
                <a:gd name="T18" fmla="*/ 0 w 264"/>
                <a:gd name="T19" fmla="*/ 371 h 396"/>
                <a:gd name="T20" fmla="*/ 0 w 264"/>
                <a:gd name="T21" fmla="*/ 363 h 396"/>
                <a:gd name="T22" fmla="*/ 0 w 264"/>
                <a:gd name="T23" fmla="*/ 33 h 396"/>
                <a:gd name="T24" fmla="*/ 0 w 264"/>
                <a:gd name="T25" fmla="*/ 33 h 396"/>
                <a:gd name="T26" fmla="*/ 0 w 264"/>
                <a:gd name="T27" fmla="*/ 26 h 396"/>
                <a:gd name="T28" fmla="*/ 2 w 264"/>
                <a:gd name="T29" fmla="*/ 20 h 396"/>
                <a:gd name="T30" fmla="*/ 5 w 264"/>
                <a:gd name="T31" fmla="*/ 14 h 396"/>
                <a:gd name="T32" fmla="*/ 9 w 264"/>
                <a:gd name="T33" fmla="*/ 9 h 396"/>
                <a:gd name="T34" fmla="*/ 14 w 264"/>
                <a:gd name="T35" fmla="*/ 5 h 396"/>
                <a:gd name="T36" fmla="*/ 19 w 264"/>
                <a:gd name="T37" fmla="*/ 2 h 396"/>
                <a:gd name="T38" fmla="*/ 26 w 264"/>
                <a:gd name="T39" fmla="*/ 0 h 396"/>
                <a:gd name="T40" fmla="*/ 33 w 264"/>
                <a:gd name="T41" fmla="*/ 0 h 396"/>
                <a:gd name="T42" fmla="*/ 231 w 264"/>
                <a:gd name="T43" fmla="*/ 0 h 396"/>
                <a:gd name="T44" fmla="*/ 231 w 264"/>
                <a:gd name="T45" fmla="*/ 0 h 396"/>
                <a:gd name="T46" fmla="*/ 238 w 264"/>
                <a:gd name="T47" fmla="*/ 0 h 396"/>
                <a:gd name="T48" fmla="*/ 244 w 264"/>
                <a:gd name="T49" fmla="*/ 2 h 396"/>
                <a:gd name="T50" fmla="*/ 249 w 264"/>
                <a:gd name="T51" fmla="*/ 5 h 396"/>
                <a:gd name="T52" fmla="*/ 254 w 264"/>
                <a:gd name="T53" fmla="*/ 9 h 396"/>
                <a:gd name="T54" fmla="*/ 259 w 264"/>
                <a:gd name="T55" fmla="*/ 14 h 396"/>
                <a:gd name="T56" fmla="*/ 262 w 264"/>
                <a:gd name="T57" fmla="*/ 20 h 396"/>
                <a:gd name="T58" fmla="*/ 264 w 264"/>
                <a:gd name="T59" fmla="*/ 26 h 396"/>
                <a:gd name="T60" fmla="*/ 264 w 264"/>
                <a:gd name="T61" fmla="*/ 33 h 396"/>
                <a:gd name="T62" fmla="*/ 264 w 264"/>
                <a:gd name="T63" fmla="*/ 363 h 396"/>
                <a:gd name="T64" fmla="*/ 264 w 264"/>
                <a:gd name="T65" fmla="*/ 363 h 396"/>
                <a:gd name="T66" fmla="*/ 264 w 264"/>
                <a:gd name="T67" fmla="*/ 371 h 396"/>
                <a:gd name="T68" fmla="*/ 262 w 264"/>
                <a:gd name="T69" fmla="*/ 377 h 396"/>
                <a:gd name="T70" fmla="*/ 259 w 264"/>
                <a:gd name="T71" fmla="*/ 382 h 396"/>
                <a:gd name="T72" fmla="*/ 254 w 264"/>
                <a:gd name="T73" fmla="*/ 387 h 396"/>
                <a:gd name="T74" fmla="*/ 249 w 264"/>
                <a:gd name="T75" fmla="*/ 391 h 396"/>
                <a:gd name="T76" fmla="*/ 244 w 264"/>
                <a:gd name="T77" fmla="*/ 394 h 396"/>
                <a:gd name="T78" fmla="*/ 238 w 264"/>
                <a:gd name="T79" fmla="*/ 395 h 396"/>
                <a:gd name="T80" fmla="*/ 231 w 264"/>
                <a:gd name="T81" fmla="*/ 396 h 396"/>
                <a:gd name="T82" fmla="*/ 231 w 264"/>
                <a:gd name="T83" fmla="*/ 396 h 396"/>
                <a:gd name="T84" fmla="*/ 66 w 264"/>
                <a:gd name="T85" fmla="*/ 330 h 396"/>
                <a:gd name="T86" fmla="*/ 199 w 264"/>
                <a:gd name="T87" fmla="*/ 330 h 396"/>
                <a:gd name="T88" fmla="*/ 199 w 264"/>
                <a:gd name="T89" fmla="*/ 66 h 396"/>
                <a:gd name="T90" fmla="*/ 66 w 264"/>
                <a:gd name="T91" fmla="*/ 66 h 396"/>
                <a:gd name="T92" fmla="*/ 66 w 264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396">
                  <a:moveTo>
                    <a:pt x="231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6" y="395"/>
                  </a:lnTo>
                  <a:lnTo>
                    <a:pt x="19" y="394"/>
                  </a:lnTo>
                  <a:lnTo>
                    <a:pt x="14" y="391"/>
                  </a:lnTo>
                  <a:lnTo>
                    <a:pt x="9" y="387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49" y="5"/>
                  </a:lnTo>
                  <a:lnTo>
                    <a:pt x="254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4" y="33"/>
                  </a:lnTo>
                  <a:lnTo>
                    <a:pt x="264" y="363"/>
                  </a:lnTo>
                  <a:lnTo>
                    <a:pt x="264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9" y="382"/>
                  </a:lnTo>
                  <a:lnTo>
                    <a:pt x="254" y="387"/>
                  </a:lnTo>
                  <a:lnTo>
                    <a:pt x="249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1" y="396"/>
                  </a:lnTo>
                  <a:lnTo>
                    <a:pt x="231" y="396"/>
                  </a:lnTo>
                  <a:close/>
                  <a:moveTo>
                    <a:pt x="66" y="330"/>
                  </a:moveTo>
                  <a:lnTo>
                    <a:pt x="199" y="330"/>
                  </a:lnTo>
                  <a:lnTo>
                    <a:pt x="199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6">
              <a:extLst>
                <a:ext uri="{FF2B5EF4-FFF2-40B4-BE49-F238E27FC236}">
                  <a16:creationId xmlns:a16="http://schemas.microsoft.com/office/drawing/2014/main" id="{F17FFD0F-5C7E-4EE5-B269-ADEC327D5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40750" y="3803651"/>
              <a:ext cx="60325" cy="165100"/>
            </a:xfrm>
            <a:custGeom>
              <a:avLst/>
              <a:gdLst>
                <a:gd name="T0" fmla="*/ 232 w 265"/>
                <a:gd name="T1" fmla="*/ 727 h 727"/>
                <a:gd name="T2" fmla="*/ 33 w 265"/>
                <a:gd name="T3" fmla="*/ 727 h 727"/>
                <a:gd name="T4" fmla="*/ 33 w 265"/>
                <a:gd name="T5" fmla="*/ 727 h 727"/>
                <a:gd name="T6" fmla="*/ 27 w 265"/>
                <a:gd name="T7" fmla="*/ 726 h 727"/>
                <a:gd name="T8" fmla="*/ 21 w 265"/>
                <a:gd name="T9" fmla="*/ 725 h 727"/>
                <a:gd name="T10" fmla="*/ 15 w 265"/>
                <a:gd name="T11" fmla="*/ 722 h 727"/>
                <a:gd name="T12" fmla="*/ 11 w 265"/>
                <a:gd name="T13" fmla="*/ 718 h 727"/>
                <a:gd name="T14" fmla="*/ 6 w 265"/>
                <a:gd name="T15" fmla="*/ 713 h 727"/>
                <a:gd name="T16" fmla="*/ 3 w 265"/>
                <a:gd name="T17" fmla="*/ 708 h 727"/>
                <a:gd name="T18" fmla="*/ 1 w 265"/>
                <a:gd name="T19" fmla="*/ 702 h 727"/>
                <a:gd name="T20" fmla="*/ 0 w 265"/>
                <a:gd name="T21" fmla="*/ 694 h 727"/>
                <a:gd name="T22" fmla="*/ 0 w 265"/>
                <a:gd name="T23" fmla="*/ 33 h 727"/>
                <a:gd name="T24" fmla="*/ 0 w 265"/>
                <a:gd name="T25" fmla="*/ 33 h 727"/>
                <a:gd name="T26" fmla="*/ 1 w 265"/>
                <a:gd name="T27" fmla="*/ 27 h 727"/>
                <a:gd name="T28" fmla="*/ 3 w 265"/>
                <a:gd name="T29" fmla="*/ 20 h 727"/>
                <a:gd name="T30" fmla="*/ 6 w 265"/>
                <a:gd name="T31" fmla="*/ 14 h 727"/>
                <a:gd name="T32" fmla="*/ 11 w 265"/>
                <a:gd name="T33" fmla="*/ 9 h 727"/>
                <a:gd name="T34" fmla="*/ 15 w 265"/>
                <a:gd name="T35" fmla="*/ 6 h 727"/>
                <a:gd name="T36" fmla="*/ 21 w 265"/>
                <a:gd name="T37" fmla="*/ 3 h 727"/>
                <a:gd name="T38" fmla="*/ 27 w 265"/>
                <a:gd name="T39" fmla="*/ 1 h 727"/>
                <a:gd name="T40" fmla="*/ 33 w 265"/>
                <a:gd name="T41" fmla="*/ 0 h 727"/>
                <a:gd name="T42" fmla="*/ 232 w 265"/>
                <a:gd name="T43" fmla="*/ 0 h 727"/>
                <a:gd name="T44" fmla="*/ 232 w 265"/>
                <a:gd name="T45" fmla="*/ 0 h 727"/>
                <a:gd name="T46" fmla="*/ 238 w 265"/>
                <a:gd name="T47" fmla="*/ 1 h 727"/>
                <a:gd name="T48" fmla="*/ 244 w 265"/>
                <a:gd name="T49" fmla="*/ 3 h 727"/>
                <a:gd name="T50" fmla="*/ 251 w 265"/>
                <a:gd name="T51" fmla="*/ 6 h 727"/>
                <a:gd name="T52" fmla="*/ 256 w 265"/>
                <a:gd name="T53" fmla="*/ 9 h 727"/>
                <a:gd name="T54" fmla="*/ 259 w 265"/>
                <a:gd name="T55" fmla="*/ 14 h 727"/>
                <a:gd name="T56" fmla="*/ 262 w 265"/>
                <a:gd name="T57" fmla="*/ 20 h 727"/>
                <a:gd name="T58" fmla="*/ 264 w 265"/>
                <a:gd name="T59" fmla="*/ 27 h 727"/>
                <a:gd name="T60" fmla="*/ 265 w 265"/>
                <a:gd name="T61" fmla="*/ 33 h 727"/>
                <a:gd name="T62" fmla="*/ 265 w 265"/>
                <a:gd name="T63" fmla="*/ 694 h 727"/>
                <a:gd name="T64" fmla="*/ 265 w 265"/>
                <a:gd name="T65" fmla="*/ 694 h 727"/>
                <a:gd name="T66" fmla="*/ 264 w 265"/>
                <a:gd name="T67" fmla="*/ 702 h 727"/>
                <a:gd name="T68" fmla="*/ 262 w 265"/>
                <a:gd name="T69" fmla="*/ 708 h 727"/>
                <a:gd name="T70" fmla="*/ 259 w 265"/>
                <a:gd name="T71" fmla="*/ 713 h 727"/>
                <a:gd name="T72" fmla="*/ 256 w 265"/>
                <a:gd name="T73" fmla="*/ 718 h 727"/>
                <a:gd name="T74" fmla="*/ 251 w 265"/>
                <a:gd name="T75" fmla="*/ 722 h 727"/>
                <a:gd name="T76" fmla="*/ 244 w 265"/>
                <a:gd name="T77" fmla="*/ 725 h 727"/>
                <a:gd name="T78" fmla="*/ 238 w 265"/>
                <a:gd name="T79" fmla="*/ 726 h 727"/>
                <a:gd name="T80" fmla="*/ 232 w 265"/>
                <a:gd name="T81" fmla="*/ 727 h 727"/>
                <a:gd name="T82" fmla="*/ 232 w 265"/>
                <a:gd name="T83" fmla="*/ 727 h 727"/>
                <a:gd name="T84" fmla="*/ 66 w 265"/>
                <a:gd name="T85" fmla="*/ 661 h 727"/>
                <a:gd name="T86" fmla="*/ 199 w 265"/>
                <a:gd name="T87" fmla="*/ 661 h 727"/>
                <a:gd name="T88" fmla="*/ 199 w 265"/>
                <a:gd name="T89" fmla="*/ 66 h 727"/>
                <a:gd name="T90" fmla="*/ 66 w 265"/>
                <a:gd name="T91" fmla="*/ 66 h 727"/>
                <a:gd name="T92" fmla="*/ 66 w 265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727">
                  <a:moveTo>
                    <a:pt x="232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7" y="726"/>
                  </a:lnTo>
                  <a:lnTo>
                    <a:pt x="21" y="725"/>
                  </a:lnTo>
                  <a:lnTo>
                    <a:pt x="15" y="722"/>
                  </a:lnTo>
                  <a:lnTo>
                    <a:pt x="11" y="718"/>
                  </a:lnTo>
                  <a:lnTo>
                    <a:pt x="6" y="713"/>
                  </a:lnTo>
                  <a:lnTo>
                    <a:pt x="3" y="708"/>
                  </a:lnTo>
                  <a:lnTo>
                    <a:pt x="1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1" y="9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1" y="6"/>
                  </a:lnTo>
                  <a:lnTo>
                    <a:pt x="256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5" y="33"/>
                  </a:lnTo>
                  <a:lnTo>
                    <a:pt x="265" y="694"/>
                  </a:lnTo>
                  <a:lnTo>
                    <a:pt x="265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6" y="718"/>
                  </a:lnTo>
                  <a:lnTo>
                    <a:pt x="251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2" y="727"/>
                  </a:lnTo>
                  <a:lnTo>
                    <a:pt x="232" y="727"/>
                  </a:lnTo>
                  <a:close/>
                  <a:moveTo>
                    <a:pt x="66" y="661"/>
                  </a:moveTo>
                  <a:lnTo>
                    <a:pt x="199" y="661"/>
                  </a:lnTo>
                  <a:lnTo>
                    <a:pt x="199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27">
              <a:extLst>
                <a:ext uri="{FF2B5EF4-FFF2-40B4-BE49-F238E27FC236}">
                  <a16:creationId xmlns:a16="http://schemas.microsoft.com/office/drawing/2014/main" id="{F418C4E2-CFCB-400B-B0F2-AD130F2E89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1238" y="3833813"/>
              <a:ext cx="58738" cy="134938"/>
            </a:xfrm>
            <a:custGeom>
              <a:avLst/>
              <a:gdLst>
                <a:gd name="T0" fmla="*/ 230 w 263"/>
                <a:gd name="T1" fmla="*/ 595 h 595"/>
                <a:gd name="T2" fmla="*/ 33 w 263"/>
                <a:gd name="T3" fmla="*/ 595 h 595"/>
                <a:gd name="T4" fmla="*/ 33 w 263"/>
                <a:gd name="T5" fmla="*/ 595 h 595"/>
                <a:gd name="T6" fmla="*/ 25 w 263"/>
                <a:gd name="T7" fmla="*/ 594 h 595"/>
                <a:gd name="T8" fmla="*/ 19 w 263"/>
                <a:gd name="T9" fmla="*/ 593 h 595"/>
                <a:gd name="T10" fmla="*/ 14 w 263"/>
                <a:gd name="T11" fmla="*/ 590 h 595"/>
                <a:gd name="T12" fmla="*/ 9 w 263"/>
                <a:gd name="T13" fmla="*/ 586 h 595"/>
                <a:gd name="T14" fmla="*/ 5 w 263"/>
                <a:gd name="T15" fmla="*/ 581 h 595"/>
                <a:gd name="T16" fmla="*/ 2 w 263"/>
                <a:gd name="T17" fmla="*/ 576 h 595"/>
                <a:gd name="T18" fmla="*/ 0 w 263"/>
                <a:gd name="T19" fmla="*/ 570 h 595"/>
                <a:gd name="T20" fmla="*/ 0 w 263"/>
                <a:gd name="T21" fmla="*/ 562 h 595"/>
                <a:gd name="T22" fmla="*/ 0 w 263"/>
                <a:gd name="T23" fmla="*/ 33 h 595"/>
                <a:gd name="T24" fmla="*/ 0 w 263"/>
                <a:gd name="T25" fmla="*/ 33 h 595"/>
                <a:gd name="T26" fmla="*/ 0 w 263"/>
                <a:gd name="T27" fmla="*/ 26 h 595"/>
                <a:gd name="T28" fmla="*/ 2 w 263"/>
                <a:gd name="T29" fmla="*/ 20 h 595"/>
                <a:gd name="T30" fmla="*/ 5 w 263"/>
                <a:gd name="T31" fmla="*/ 15 h 595"/>
                <a:gd name="T32" fmla="*/ 9 w 263"/>
                <a:gd name="T33" fmla="*/ 9 h 595"/>
                <a:gd name="T34" fmla="*/ 14 w 263"/>
                <a:gd name="T35" fmla="*/ 5 h 595"/>
                <a:gd name="T36" fmla="*/ 19 w 263"/>
                <a:gd name="T37" fmla="*/ 2 h 595"/>
                <a:gd name="T38" fmla="*/ 25 w 263"/>
                <a:gd name="T39" fmla="*/ 1 h 595"/>
                <a:gd name="T40" fmla="*/ 33 w 263"/>
                <a:gd name="T41" fmla="*/ 0 h 595"/>
                <a:gd name="T42" fmla="*/ 230 w 263"/>
                <a:gd name="T43" fmla="*/ 0 h 595"/>
                <a:gd name="T44" fmla="*/ 230 w 263"/>
                <a:gd name="T45" fmla="*/ 0 h 595"/>
                <a:gd name="T46" fmla="*/ 238 w 263"/>
                <a:gd name="T47" fmla="*/ 1 h 595"/>
                <a:gd name="T48" fmla="*/ 244 w 263"/>
                <a:gd name="T49" fmla="*/ 2 h 595"/>
                <a:gd name="T50" fmla="*/ 249 w 263"/>
                <a:gd name="T51" fmla="*/ 5 h 595"/>
                <a:gd name="T52" fmla="*/ 254 w 263"/>
                <a:gd name="T53" fmla="*/ 9 h 595"/>
                <a:gd name="T54" fmla="*/ 258 w 263"/>
                <a:gd name="T55" fmla="*/ 15 h 595"/>
                <a:gd name="T56" fmla="*/ 261 w 263"/>
                <a:gd name="T57" fmla="*/ 20 h 595"/>
                <a:gd name="T58" fmla="*/ 263 w 263"/>
                <a:gd name="T59" fmla="*/ 26 h 595"/>
                <a:gd name="T60" fmla="*/ 263 w 263"/>
                <a:gd name="T61" fmla="*/ 33 h 595"/>
                <a:gd name="T62" fmla="*/ 263 w 263"/>
                <a:gd name="T63" fmla="*/ 562 h 595"/>
                <a:gd name="T64" fmla="*/ 263 w 263"/>
                <a:gd name="T65" fmla="*/ 562 h 595"/>
                <a:gd name="T66" fmla="*/ 263 w 263"/>
                <a:gd name="T67" fmla="*/ 570 h 595"/>
                <a:gd name="T68" fmla="*/ 261 w 263"/>
                <a:gd name="T69" fmla="*/ 576 h 595"/>
                <a:gd name="T70" fmla="*/ 258 w 263"/>
                <a:gd name="T71" fmla="*/ 581 h 595"/>
                <a:gd name="T72" fmla="*/ 254 w 263"/>
                <a:gd name="T73" fmla="*/ 586 h 595"/>
                <a:gd name="T74" fmla="*/ 249 w 263"/>
                <a:gd name="T75" fmla="*/ 590 h 595"/>
                <a:gd name="T76" fmla="*/ 244 w 263"/>
                <a:gd name="T77" fmla="*/ 593 h 595"/>
                <a:gd name="T78" fmla="*/ 238 w 263"/>
                <a:gd name="T79" fmla="*/ 594 h 595"/>
                <a:gd name="T80" fmla="*/ 230 w 263"/>
                <a:gd name="T81" fmla="*/ 595 h 595"/>
                <a:gd name="T82" fmla="*/ 230 w 263"/>
                <a:gd name="T83" fmla="*/ 595 h 595"/>
                <a:gd name="T84" fmla="*/ 66 w 263"/>
                <a:gd name="T85" fmla="*/ 529 h 595"/>
                <a:gd name="T86" fmla="*/ 197 w 263"/>
                <a:gd name="T87" fmla="*/ 529 h 595"/>
                <a:gd name="T88" fmla="*/ 197 w 263"/>
                <a:gd name="T89" fmla="*/ 66 h 595"/>
                <a:gd name="T90" fmla="*/ 66 w 263"/>
                <a:gd name="T91" fmla="*/ 66 h 595"/>
                <a:gd name="T92" fmla="*/ 66 w 263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3" h="595">
                  <a:moveTo>
                    <a:pt x="230" y="595"/>
                  </a:moveTo>
                  <a:lnTo>
                    <a:pt x="33" y="595"/>
                  </a:lnTo>
                  <a:lnTo>
                    <a:pt x="33" y="595"/>
                  </a:lnTo>
                  <a:lnTo>
                    <a:pt x="25" y="594"/>
                  </a:lnTo>
                  <a:lnTo>
                    <a:pt x="19" y="593"/>
                  </a:lnTo>
                  <a:lnTo>
                    <a:pt x="14" y="590"/>
                  </a:lnTo>
                  <a:lnTo>
                    <a:pt x="9" y="586"/>
                  </a:lnTo>
                  <a:lnTo>
                    <a:pt x="5" y="581"/>
                  </a:lnTo>
                  <a:lnTo>
                    <a:pt x="2" y="576"/>
                  </a:lnTo>
                  <a:lnTo>
                    <a:pt x="0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3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8" y="1"/>
                  </a:lnTo>
                  <a:lnTo>
                    <a:pt x="244" y="2"/>
                  </a:lnTo>
                  <a:lnTo>
                    <a:pt x="249" y="5"/>
                  </a:lnTo>
                  <a:lnTo>
                    <a:pt x="254" y="9"/>
                  </a:lnTo>
                  <a:lnTo>
                    <a:pt x="258" y="15"/>
                  </a:lnTo>
                  <a:lnTo>
                    <a:pt x="261" y="20"/>
                  </a:lnTo>
                  <a:lnTo>
                    <a:pt x="263" y="26"/>
                  </a:lnTo>
                  <a:lnTo>
                    <a:pt x="263" y="33"/>
                  </a:lnTo>
                  <a:lnTo>
                    <a:pt x="263" y="562"/>
                  </a:lnTo>
                  <a:lnTo>
                    <a:pt x="263" y="562"/>
                  </a:lnTo>
                  <a:lnTo>
                    <a:pt x="263" y="570"/>
                  </a:lnTo>
                  <a:lnTo>
                    <a:pt x="261" y="576"/>
                  </a:lnTo>
                  <a:lnTo>
                    <a:pt x="258" y="581"/>
                  </a:lnTo>
                  <a:lnTo>
                    <a:pt x="254" y="586"/>
                  </a:lnTo>
                  <a:lnTo>
                    <a:pt x="249" y="590"/>
                  </a:lnTo>
                  <a:lnTo>
                    <a:pt x="244" y="593"/>
                  </a:lnTo>
                  <a:lnTo>
                    <a:pt x="238" y="594"/>
                  </a:lnTo>
                  <a:lnTo>
                    <a:pt x="230" y="595"/>
                  </a:lnTo>
                  <a:lnTo>
                    <a:pt x="230" y="595"/>
                  </a:lnTo>
                  <a:close/>
                  <a:moveTo>
                    <a:pt x="66" y="529"/>
                  </a:moveTo>
                  <a:lnTo>
                    <a:pt x="197" y="529"/>
                  </a:lnTo>
                  <a:lnTo>
                    <a:pt x="197" y="66"/>
                  </a:lnTo>
                  <a:lnTo>
                    <a:pt x="66" y="66"/>
                  </a:lnTo>
                  <a:lnTo>
                    <a:pt x="66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8">
              <a:extLst>
                <a:ext uri="{FF2B5EF4-FFF2-40B4-BE49-F238E27FC236}">
                  <a16:creationId xmlns:a16="http://schemas.microsoft.com/office/drawing/2014/main" id="{13CB0C80-0185-4722-8D95-63E1EEF8A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0138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4 w 265"/>
                <a:gd name="T11" fmla="*/ 1053 h 1058"/>
                <a:gd name="T12" fmla="*/ 9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9 w 265"/>
                <a:gd name="T33" fmla="*/ 10 h 1058"/>
                <a:gd name="T34" fmla="*/ 14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8 w 265"/>
                <a:gd name="T47" fmla="*/ 0 h 1058"/>
                <a:gd name="T48" fmla="*/ 244 w 265"/>
                <a:gd name="T49" fmla="*/ 3 h 1058"/>
                <a:gd name="T50" fmla="*/ 250 w 265"/>
                <a:gd name="T51" fmla="*/ 6 h 1058"/>
                <a:gd name="T52" fmla="*/ 254 w 265"/>
                <a:gd name="T53" fmla="*/ 10 h 1058"/>
                <a:gd name="T54" fmla="*/ 259 w 265"/>
                <a:gd name="T55" fmla="*/ 15 h 1058"/>
                <a:gd name="T56" fmla="*/ 262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2 w 265"/>
                <a:gd name="T69" fmla="*/ 1039 h 1058"/>
                <a:gd name="T70" fmla="*/ 259 w 265"/>
                <a:gd name="T71" fmla="*/ 1044 h 1058"/>
                <a:gd name="T72" fmla="*/ 254 w 265"/>
                <a:gd name="T73" fmla="*/ 1049 h 1058"/>
                <a:gd name="T74" fmla="*/ 250 w 265"/>
                <a:gd name="T75" fmla="*/ 1053 h 1058"/>
                <a:gd name="T76" fmla="*/ 244 w 265"/>
                <a:gd name="T77" fmla="*/ 1056 h 1058"/>
                <a:gd name="T78" fmla="*/ 238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4" y="1053"/>
                  </a:lnTo>
                  <a:lnTo>
                    <a:pt x="9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4" y="10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2" y="1039"/>
                  </a:lnTo>
                  <a:lnTo>
                    <a:pt x="259" y="1044"/>
                  </a:lnTo>
                  <a:lnTo>
                    <a:pt x="254" y="1049"/>
                  </a:lnTo>
                  <a:lnTo>
                    <a:pt x="250" y="1053"/>
                  </a:lnTo>
                  <a:lnTo>
                    <a:pt x="244" y="1056"/>
                  </a:lnTo>
                  <a:lnTo>
                    <a:pt x="238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C5653D3-E2E4-4139-8AB4-1E438406F95B}"/>
              </a:ext>
            </a:extLst>
          </p:cNvPr>
          <p:cNvGrpSpPr/>
          <p:nvPr/>
        </p:nvGrpSpPr>
        <p:grpSpPr>
          <a:xfrm>
            <a:off x="7497313" y="3625389"/>
            <a:ext cx="223757" cy="223757"/>
            <a:chOff x="9155113" y="3608388"/>
            <a:chExt cx="360363" cy="360363"/>
          </a:xfrm>
          <a:solidFill>
            <a:schemeClr val="accent4"/>
          </a:solidFill>
        </p:grpSpPr>
        <p:sp>
          <p:nvSpPr>
            <p:cNvPr id="87" name="Freeform 829">
              <a:extLst>
                <a:ext uri="{FF2B5EF4-FFF2-40B4-BE49-F238E27FC236}">
                  <a16:creationId xmlns:a16="http://schemas.microsoft.com/office/drawing/2014/main" id="{147E997D-F806-490D-B02F-B9D63DBC7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30">
              <a:extLst>
                <a:ext uri="{FF2B5EF4-FFF2-40B4-BE49-F238E27FC236}">
                  <a16:creationId xmlns:a16="http://schemas.microsoft.com/office/drawing/2014/main" id="{C1F03310-D405-4187-BC63-862DE3466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1">
              <a:extLst>
                <a:ext uri="{FF2B5EF4-FFF2-40B4-BE49-F238E27FC236}">
                  <a16:creationId xmlns:a16="http://schemas.microsoft.com/office/drawing/2014/main" id="{8885D39C-F822-4E76-962C-7F27DC35E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32">
              <a:extLst>
                <a:ext uri="{FF2B5EF4-FFF2-40B4-BE49-F238E27FC236}">
                  <a16:creationId xmlns:a16="http://schemas.microsoft.com/office/drawing/2014/main" id="{CB261C37-3AA5-4889-B00E-CCC013A3B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33">
              <a:extLst>
                <a:ext uri="{FF2B5EF4-FFF2-40B4-BE49-F238E27FC236}">
                  <a16:creationId xmlns:a16="http://schemas.microsoft.com/office/drawing/2014/main" id="{11CD5B0E-D041-461E-A60A-50ED5332D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34">
              <a:extLst>
                <a:ext uri="{FF2B5EF4-FFF2-40B4-BE49-F238E27FC236}">
                  <a16:creationId xmlns:a16="http://schemas.microsoft.com/office/drawing/2014/main" id="{5BFA26A5-8F91-4388-BC6B-AD8C3864B6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35">
              <a:extLst>
                <a:ext uri="{FF2B5EF4-FFF2-40B4-BE49-F238E27FC236}">
                  <a16:creationId xmlns:a16="http://schemas.microsoft.com/office/drawing/2014/main" id="{2D9DEB3E-6FA8-4B11-A7FD-8770462E5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36">
              <a:extLst>
                <a:ext uri="{FF2B5EF4-FFF2-40B4-BE49-F238E27FC236}">
                  <a16:creationId xmlns:a16="http://schemas.microsoft.com/office/drawing/2014/main" id="{7630FD0B-739D-4EA9-B0EE-C3464B843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37">
              <a:extLst>
                <a:ext uri="{FF2B5EF4-FFF2-40B4-BE49-F238E27FC236}">
                  <a16:creationId xmlns:a16="http://schemas.microsoft.com/office/drawing/2014/main" id="{8E86E995-107C-4697-A9CB-2F4DACE46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38">
              <a:extLst>
                <a:ext uri="{FF2B5EF4-FFF2-40B4-BE49-F238E27FC236}">
                  <a16:creationId xmlns:a16="http://schemas.microsoft.com/office/drawing/2014/main" id="{58A1C6EB-6A76-4F09-B58E-64CE83FB1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39">
              <a:extLst>
                <a:ext uri="{FF2B5EF4-FFF2-40B4-BE49-F238E27FC236}">
                  <a16:creationId xmlns:a16="http://schemas.microsoft.com/office/drawing/2014/main" id="{A5449AE1-5AB6-4B8E-AA3F-8EA5561B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40">
              <a:extLst>
                <a:ext uri="{FF2B5EF4-FFF2-40B4-BE49-F238E27FC236}">
                  <a16:creationId xmlns:a16="http://schemas.microsoft.com/office/drawing/2014/main" id="{D0A7F8F3-BB62-48A4-837E-E0835EC1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CC1DD09-B7E3-4644-8305-A1328B030D8F}"/>
              </a:ext>
            </a:extLst>
          </p:cNvPr>
          <p:cNvGrpSpPr/>
          <p:nvPr/>
        </p:nvGrpSpPr>
        <p:grpSpPr>
          <a:xfrm>
            <a:off x="1644658" y="3636007"/>
            <a:ext cx="194455" cy="202520"/>
            <a:chOff x="2676525" y="5049838"/>
            <a:chExt cx="344488" cy="358776"/>
          </a:xfrm>
          <a:solidFill>
            <a:schemeClr val="accent4"/>
          </a:solidFill>
        </p:grpSpPr>
        <p:sp>
          <p:nvSpPr>
            <p:cNvPr id="100" name="Freeform 1028">
              <a:extLst>
                <a:ext uri="{FF2B5EF4-FFF2-40B4-BE49-F238E27FC236}">
                  <a16:creationId xmlns:a16="http://schemas.microsoft.com/office/drawing/2014/main" id="{C71320A6-E3C4-48EF-AB8E-24AEA1CA5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5049838"/>
              <a:ext cx="344488" cy="58738"/>
            </a:xfrm>
            <a:custGeom>
              <a:avLst/>
              <a:gdLst>
                <a:gd name="T0" fmla="*/ 1488 w 1521"/>
                <a:gd name="T1" fmla="*/ 265 h 265"/>
                <a:gd name="T2" fmla="*/ 33 w 1521"/>
                <a:gd name="T3" fmla="*/ 265 h 265"/>
                <a:gd name="T4" fmla="*/ 33 w 1521"/>
                <a:gd name="T5" fmla="*/ 265 h 265"/>
                <a:gd name="T6" fmla="*/ 26 w 1521"/>
                <a:gd name="T7" fmla="*/ 264 h 265"/>
                <a:gd name="T8" fmla="*/ 20 w 1521"/>
                <a:gd name="T9" fmla="*/ 262 h 265"/>
                <a:gd name="T10" fmla="*/ 14 w 1521"/>
                <a:gd name="T11" fmla="*/ 259 h 265"/>
                <a:gd name="T12" fmla="*/ 9 w 1521"/>
                <a:gd name="T13" fmla="*/ 255 h 265"/>
                <a:gd name="T14" fmla="*/ 5 w 1521"/>
                <a:gd name="T15" fmla="*/ 251 h 265"/>
                <a:gd name="T16" fmla="*/ 2 w 1521"/>
                <a:gd name="T17" fmla="*/ 244 h 265"/>
                <a:gd name="T18" fmla="*/ 0 w 1521"/>
                <a:gd name="T19" fmla="*/ 238 h 265"/>
                <a:gd name="T20" fmla="*/ 0 w 1521"/>
                <a:gd name="T21" fmla="*/ 232 h 265"/>
                <a:gd name="T22" fmla="*/ 0 w 1521"/>
                <a:gd name="T23" fmla="*/ 33 h 265"/>
                <a:gd name="T24" fmla="*/ 0 w 1521"/>
                <a:gd name="T25" fmla="*/ 33 h 265"/>
                <a:gd name="T26" fmla="*/ 0 w 1521"/>
                <a:gd name="T27" fmla="*/ 27 h 265"/>
                <a:gd name="T28" fmla="*/ 2 w 1521"/>
                <a:gd name="T29" fmla="*/ 21 h 265"/>
                <a:gd name="T30" fmla="*/ 5 w 1521"/>
                <a:gd name="T31" fmla="*/ 15 h 265"/>
                <a:gd name="T32" fmla="*/ 9 w 1521"/>
                <a:gd name="T33" fmla="*/ 11 h 265"/>
                <a:gd name="T34" fmla="*/ 14 w 1521"/>
                <a:gd name="T35" fmla="*/ 6 h 265"/>
                <a:gd name="T36" fmla="*/ 20 w 1521"/>
                <a:gd name="T37" fmla="*/ 3 h 265"/>
                <a:gd name="T38" fmla="*/ 26 w 1521"/>
                <a:gd name="T39" fmla="*/ 1 h 265"/>
                <a:gd name="T40" fmla="*/ 33 w 1521"/>
                <a:gd name="T41" fmla="*/ 0 h 265"/>
                <a:gd name="T42" fmla="*/ 1488 w 1521"/>
                <a:gd name="T43" fmla="*/ 0 h 265"/>
                <a:gd name="T44" fmla="*/ 1488 w 1521"/>
                <a:gd name="T45" fmla="*/ 0 h 265"/>
                <a:gd name="T46" fmla="*/ 1494 w 1521"/>
                <a:gd name="T47" fmla="*/ 1 h 265"/>
                <a:gd name="T48" fmla="*/ 1501 w 1521"/>
                <a:gd name="T49" fmla="*/ 3 h 265"/>
                <a:gd name="T50" fmla="*/ 1507 w 1521"/>
                <a:gd name="T51" fmla="*/ 6 h 265"/>
                <a:gd name="T52" fmla="*/ 1511 w 1521"/>
                <a:gd name="T53" fmla="*/ 11 h 265"/>
                <a:gd name="T54" fmla="*/ 1515 w 1521"/>
                <a:gd name="T55" fmla="*/ 15 h 265"/>
                <a:gd name="T56" fmla="*/ 1518 w 1521"/>
                <a:gd name="T57" fmla="*/ 21 h 265"/>
                <a:gd name="T58" fmla="*/ 1520 w 1521"/>
                <a:gd name="T59" fmla="*/ 27 h 265"/>
                <a:gd name="T60" fmla="*/ 1521 w 1521"/>
                <a:gd name="T61" fmla="*/ 33 h 265"/>
                <a:gd name="T62" fmla="*/ 1521 w 1521"/>
                <a:gd name="T63" fmla="*/ 232 h 265"/>
                <a:gd name="T64" fmla="*/ 1521 w 1521"/>
                <a:gd name="T65" fmla="*/ 232 h 265"/>
                <a:gd name="T66" fmla="*/ 1520 w 1521"/>
                <a:gd name="T67" fmla="*/ 238 h 265"/>
                <a:gd name="T68" fmla="*/ 1518 w 1521"/>
                <a:gd name="T69" fmla="*/ 244 h 265"/>
                <a:gd name="T70" fmla="*/ 1515 w 1521"/>
                <a:gd name="T71" fmla="*/ 251 h 265"/>
                <a:gd name="T72" fmla="*/ 1511 w 1521"/>
                <a:gd name="T73" fmla="*/ 255 h 265"/>
                <a:gd name="T74" fmla="*/ 1507 w 1521"/>
                <a:gd name="T75" fmla="*/ 259 h 265"/>
                <a:gd name="T76" fmla="*/ 1501 w 1521"/>
                <a:gd name="T77" fmla="*/ 262 h 265"/>
                <a:gd name="T78" fmla="*/ 1494 w 1521"/>
                <a:gd name="T79" fmla="*/ 264 h 265"/>
                <a:gd name="T80" fmla="*/ 1488 w 1521"/>
                <a:gd name="T81" fmla="*/ 265 h 265"/>
                <a:gd name="T82" fmla="*/ 1488 w 1521"/>
                <a:gd name="T83" fmla="*/ 265 h 265"/>
                <a:gd name="T84" fmla="*/ 66 w 1521"/>
                <a:gd name="T85" fmla="*/ 199 h 265"/>
                <a:gd name="T86" fmla="*/ 1455 w 1521"/>
                <a:gd name="T87" fmla="*/ 199 h 265"/>
                <a:gd name="T88" fmla="*/ 1455 w 1521"/>
                <a:gd name="T89" fmla="*/ 66 h 265"/>
                <a:gd name="T90" fmla="*/ 66 w 1521"/>
                <a:gd name="T91" fmla="*/ 66 h 265"/>
                <a:gd name="T92" fmla="*/ 66 w 1521"/>
                <a:gd name="T93" fmla="*/ 19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1" h="265">
                  <a:moveTo>
                    <a:pt x="1488" y="265"/>
                  </a:moveTo>
                  <a:lnTo>
                    <a:pt x="33" y="265"/>
                  </a:lnTo>
                  <a:lnTo>
                    <a:pt x="33" y="265"/>
                  </a:lnTo>
                  <a:lnTo>
                    <a:pt x="26" y="264"/>
                  </a:lnTo>
                  <a:lnTo>
                    <a:pt x="20" y="262"/>
                  </a:lnTo>
                  <a:lnTo>
                    <a:pt x="14" y="259"/>
                  </a:lnTo>
                  <a:lnTo>
                    <a:pt x="9" y="255"/>
                  </a:lnTo>
                  <a:lnTo>
                    <a:pt x="5" y="251"/>
                  </a:lnTo>
                  <a:lnTo>
                    <a:pt x="2" y="244"/>
                  </a:lnTo>
                  <a:lnTo>
                    <a:pt x="0" y="238"/>
                  </a:lnTo>
                  <a:lnTo>
                    <a:pt x="0" y="2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488" y="0"/>
                  </a:lnTo>
                  <a:lnTo>
                    <a:pt x="1488" y="0"/>
                  </a:lnTo>
                  <a:lnTo>
                    <a:pt x="1494" y="1"/>
                  </a:lnTo>
                  <a:lnTo>
                    <a:pt x="1501" y="3"/>
                  </a:lnTo>
                  <a:lnTo>
                    <a:pt x="1507" y="6"/>
                  </a:lnTo>
                  <a:lnTo>
                    <a:pt x="1511" y="11"/>
                  </a:lnTo>
                  <a:lnTo>
                    <a:pt x="1515" y="15"/>
                  </a:lnTo>
                  <a:lnTo>
                    <a:pt x="1518" y="21"/>
                  </a:lnTo>
                  <a:lnTo>
                    <a:pt x="1520" y="27"/>
                  </a:lnTo>
                  <a:lnTo>
                    <a:pt x="1521" y="33"/>
                  </a:lnTo>
                  <a:lnTo>
                    <a:pt x="1521" y="232"/>
                  </a:lnTo>
                  <a:lnTo>
                    <a:pt x="1521" y="232"/>
                  </a:lnTo>
                  <a:lnTo>
                    <a:pt x="1520" y="238"/>
                  </a:lnTo>
                  <a:lnTo>
                    <a:pt x="1518" y="244"/>
                  </a:lnTo>
                  <a:lnTo>
                    <a:pt x="1515" y="251"/>
                  </a:lnTo>
                  <a:lnTo>
                    <a:pt x="1511" y="255"/>
                  </a:lnTo>
                  <a:lnTo>
                    <a:pt x="1507" y="259"/>
                  </a:lnTo>
                  <a:lnTo>
                    <a:pt x="1501" y="262"/>
                  </a:lnTo>
                  <a:lnTo>
                    <a:pt x="1494" y="264"/>
                  </a:lnTo>
                  <a:lnTo>
                    <a:pt x="1488" y="265"/>
                  </a:lnTo>
                  <a:lnTo>
                    <a:pt x="1488" y="265"/>
                  </a:lnTo>
                  <a:close/>
                  <a:moveTo>
                    <a:pt x="66" y="199"/>
                  </a:moveTo>
                  <a:lnTo>
                    <a:pt x="1455" y="199"/>
                  </a:lnTo>
                  <a:lnTo>
                    <a:pt x="1455" y="66"/>
                  </a:lnTo>
                  <a:lnTo>
                    <a:pt x="66" y="66"/>
                  </a:lnTo>
                  <a:lnTo>
                    <a:pt x="6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29">
              <a:extLst>
                <a:ext uri="{FF2B5EF4-FFF2-40B4-BE49-F238E27FC236}">
                  <a16:creationId xmlns:a16="http://schemas.microsoft.com/office/drawing/2014/main" id="{FDBE645E-EE62-4BC1-A255-92BD7F3C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5" y="5303838"/>
              <a:ext cx="344488" cy="15875"/>
            </a:xfrm>
            <a:custGeom>
              <a:avLst/>
              <a:gdLst>
                <a:gd name="T0" fmla="*/ 1485 w 1518"/>
                <a:gd name="T1" fmla="*/ 66 h 66"/>
                <a:gd name="T2" fmla="*/ 33 w 1518"/>
                <a:gd name="T3" fmla="*/ 66 h 66"/>
                <a:gd name="T4" fmla="*/ 33 w 1518"/>
                <a:gd name="T5" fmla="*/ 66 h 66"/>
                <a:gd name="T6" fmla="*/ 27 w 1518"/>
                <a:gd name="T7" fmla="*/ 66 h 66"/>
                <a:gd name="T8" fmla="*/ 21 w 1518"/>
                <a:gd name="T9" fmla="*/ 64 h 66"/>
                <a:gd name="T10" fmla="*/ 15 w 1518"/>
                <a:gd name="T11" fmla="*/ 60 h 66"/>
                <a:gd name="T12" fmla="*/ 10 w 1518"/>
                <a:gd name="T13" fmla="*/ 56 h 66"/>
                <a:gd name="T14" fmla="*/ 6 w 1518"/>
                <a:gd name="T15" fmla="*/ 51 h 66"/>
                <a:gd name="T16" fmla="*/ 3 w 1518"/>
                <a:gd name="T17" fmla="*/ 46 h 66"/>
                <a:gd name="T18" fmla="*/ 1 w 1518"/>
                <a:gd name="T19" fmla="*/ 40 h 66"/>
                <a:gd name="T20" fmla="*/ 0 w 1518"/>
                <a:gd name="T21" fmla="*/ 33 h 66"/>
                <a:gd name="T22" fmla="*/ 0 w 1518"/>
                <a:gd name="T23" fmla="*/ 33 h 66"/>
                <a:gd name="T24" fmla="*/ 1 w 1518"/>
                <a:gd name="T25" fmla="*/ 26 h 66"/>
                <a:gd name="T26" fmla="*/ 3 w 1518"/>
                <a:gd name="T27" fmla="*/ 20 h 66"/>
                <a:gd name="T28" fmla="*/ 6 w 1518"/>
                <a:gd name="T29" fmla="*/ 15 h 66"/>
                <a:gd name="T30" fmla="*/ 10 w 1518"/>
                <a:gd name="T31" fmla="*/ 10 h 66"/>
                <a:gd name="T32" fmla="*/ 15 w 1518"/>
                <a:gd name="T33" fmla="*/ 6 h 66"/>
                <a:gd name="T34" fmla="*/ 21 w 1518"/>
                <a:gd name="T35" fmla="*/ 2 h 66"/>
                <a:gd name="T36" fmla="*/ 27 w 1518"/>
                <a:gd name="T37" fmla="*/ 0 h 66"/>
                <a:gd name="T38" fmla="*/ 33 w 1518"/>
                <a:gd name="T39" fmla="*/ 0 h 66"/>
                <a:gd name="T40" fmla="*/ 1485 w 1518"/>
                <a:gd name="T41" fmla="*/ 0 h 66"/>
                <a:gd name="T42" fmla="*/ 1485 w 1518"/>
                <a:gd name="T43" fmla="*/ 0 h 66"/>
                <a:gd name="T44" fmla="*/ 1492 w 1518"/>
                <a:gd name="T45" fmla="*/ 0 h 66"/>
                <a:gd name="T46" fmla="*/ 1499 w 1518"/>
                <a:gd name="T47" fmla="*/ 2 h 66"/>
                <a:gd name="T48" fmla="*/ 1504 w 1518"/>
                <a:gd name="T49" fmla="*/ 6 h 66"/>
                <a:gd name="T50" fmla="*/ 1509 w 1518"/>
                <a:gd name="T51" fmla="*/ 10 h 66"/>
                <a:gd name="T52" fmla="*/ 1513 w 1518"/>
                <a:gd name="T53" fmla="*/ 15 h 66"/>
                <a:gd name="T54" fmla="*/ 1516 w 1518"/>
                <a:gd name="T55" fmla="*/ 20 h 66"/>
                <a:gd name="T56" fmla="*/ 1518 w 1518"/>
                <a:gd name="T57" fmla="*/ 26 h 66"/>
                <a:gd name="T58" fmla="*/ 1518 w 1518"/>
                <a:gd name="T59" fmla="*/ 33 h 66"/>
                <a:gd name="T60" fmla="*/ 1518 w 1518"/>
                <a:gd name="T61" fmla="*/ 33 h 66"/>
                <a:gd name="T62" fmla="*/ 1518 w 1518"/>
                <a:gd name="T63" fmla="*/ 40 h 66"/>
                <a:gd name="T64" fmla="*/ 1516 w 1518"/>
                <a:gd name="T65" fmla="*/ 46 h 66"/>
                <a:gd name="T66" fmla="*/ 1513 w 1518"/>
                <a:gd name="T67" fmla="*/ 51 h 66"/>
                <a:gd name="T68" fmla="*/ 1509 w 1518"/>
                <a:gd name="T69" fmla="*/ 56 h 66"/>
                <a:gd name="T70" fmla="*/ 1504 w 1518"/>
                <a:gd name="T71" fmla="*/ 60 h 66"/>
                <a:gd name="T72" fmla="*/ 1499 w 1518"/>
                <a:gd name="T73" fmla="*/ 64 h 66"/>
                <a:gd name="T74" fmla="*/ 1492 w 1518"/>
                <a:gd name="T75" fmla="*/ 66 h 66"/>
                <a:gd name="T76" fmla="*/ 1485 w 1518"/>
                <a:gd name="T77" fmla="*/ 66 h 66"/>
                <a:gd name="T78" fmla="*/ 1485 w 1518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" h="66">
                  <a:moveTo>
                    <a:pt x="1485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7" y="66"/>
                  </a:lnTo>
                  <a:lnTo>
                    <a:pt x="21" y="64"/>
                  </a:lnTo>
                  <a:lnTo>
                    <a:pt x="15" y="60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6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1485" y="0"/>
                  </a:lnTo>
                  <a:lnTo>
                    <a:pt x="1485" y="0"/>
                  </a:lnTo>
                  <a:lnTo>
                    <a:pt x="1492" y="0"/>
                  </a:lnTo>
                  <a:lnTo>
                    <a:pt x="1499" y="2"/>
                  </a:lnTo>
                  <a:lnTo>
                    <a:pt x="1504" y="6"/>
                  </a:lnTo>
                  <a:lnTo>
                    <a:pt x="1509" y="10"/>
                  </a:lnTo>
                  <a:lnTo>
                    <a:pt x="1513" y="15"/>
                  </a:lnTo>
                  <a:lnTo>
                    <a:pt x="1516" y="20"/>
                  </a:lnTo>
                  <a:lnTo>
                    <a:pt x="1518" y="26"/>
                  </a:lnTo>
                  <a:lnTo>
                    <a:pt x="1518" y="33"/>
                  </a:lnTo>
                  <a:lnTo>
                    <a:pt x="1518" y="33"/>
                  </a:lnTo>
                  <a:lnTo>
                    <a:pt x="1518" y="40"/>
                  </a:lnTo>
                  <a:lnTo>
                    <a:pt x="1516" y="46"/>
                  </a:lnTo>
                  <a:lnTo>
                    <a:pt x="1513" y="51"/>
                  </a:lnTo>
                  <a:lnTo>
                    <a:pt x="1509" y="56"/>
                  </a:lnTo>
                  <a:lnTo>
                    <a:pt x="1504" y="60"/>
                  </a:lnTo>
                  <a:lnTo>
                    <a:pt x="1499" y="64"/>
                  </a:lnTo>
                  <a:lnTo>
                    <a:pt x="1492" y="66"/>
                  </a:lnTo>
                  <a:lnTo>
                    <a:pt x="1485" y="66"/>
                  </a:lnTo>
                  <a:lnTo>
                    <a:pt x="1485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30">
              <a:extLst>
                <a:ext uri="{FF2B5EF4-FFF2-40B4-BE49-F238E27FC236}">
                  <a16:creationId xmlns:a16="http://schemas.microsoft.com/office/drawing/2014/main" id="{4EB6F803-F71B-413F-ABCF-EEBDEA35D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686" y="5094290"/>
              <a:ext cx="284163" cy="225426"/>
            </a:xfrm>
            <a:custGeom>
              <a:avLst/>
              <a:gdLst>
                <a:gd name="T0" fmla="*/ 1224 w 1257"/>
                <a:gd name="T1" fmla="*/ 992 h 992"/>
                <a:gd name="T2" fmla="*/ 34 w 1257"/>
                <a:gd name="T3" fmla="*/ 992 h 992"/>
                <a:gd name="T4" fmla="*/ 34 w 1257"/>
                <a:gd name="T5" fmla="*/ 992 h 992"/>
                <a:gd name="T6" fmla="*/ 26 w 1257"/>
                <a:gd name="T7" fmla="*/ 992 h 992"/>
                <a:gd name="T8" fmla="*/ 20 w 1257"/>
                <a:gd name="T9" fmla="*/ 990 h 992"/>
                <a:gd name="T10" fmla="*/ 15 w 1257"/>
                <a:gd name="T11" fmla="*/ 986 h 992"/>
                <a:gd name="T12" fmla="*/ 10 w 1257"/>
                <a:gd name="T13" fmla="*/ 982 h 992"/>
                <a:gd name="T14" fmla="*/ 6 w 1257"/>
                <a:gd name="T15" fmla="*/ 977 h 992"/>
                <a:gd name="T16" fmla="*/ 3 w 1257"/>
                <a:gd name="T17" fmla="*/ 972 h 992"/>
                <a:gd name="T18" fmla="*/ 0 w 1257"/>
                <a:gd name="T19" fmla="*/ 966 h 992"/>
                <a:gd name="T20" fmla="*/ 0 w 1257"/>
                <a:gd name="T21" fmla="*/ 959 h 992"/>
                <a:gd name="T22" fmla="*/ 0 w 1257"/>
                <a:gd name="T23" fmla="*/ 33 h 992"/>
                <a:gd name="T24" fmla="*/ 0 w 1257"/>
                <a:gd name="T25" fmla="*/ 33 h 992"/>
                <a:gd name="T26" fmla="*/ 0 w 1257"/>
                <a:gd name="T27" fmla="*/ 26 h 992"/>
                <a:gd name="T28" fmla="*/ 3 w 1257"/>
                <a:gd name="T29" fmla="*/ 20 h 992"/>
                <a:gd name="T30" fmla="*/ 6 w 1257"/>
                <a:gd name="T31" fmla="*/ 14 h 992"/>
                <a:gd name="T32" fmla="*/ 10 w 1257"/>
                <a:gd name="T33" fmla="*/ 9 h 992"/>
                <a:gd name="T34" fmla="*/ 15 w 1257"/>
                <a:gd name="T35" fmla="*/ 5 h 992"/>
                <a:gd name="T36" fmla="*/ 20 w 1257"/>
                <a:gd name="T37" fmla="*/ 2 h 992"/>
                <a:gd name="T38" fmla="*/ 26 w 1257"/>
                <a:gd name="T39" fmla="*/ 1 h 992"/>
                <a:gd name="T40" fmla="*/ 34 w 1257"/>
                <a:gd name="T41" fmla="*/ 0 h 992"/>
                <a:gd name="T42" fmla="*/ 1224 w 1257"/>
                <a:gd name="T43" fmla="*/ 0 h 992"/>
                <a:gd name="T44" fmla="*/ 1224 w 1257"/>
                <a:gd name="T45" fmla="*/ 0 h 992"/>
                <a:gd name="T46" fmla="*/ 1230 w 1257"/>
                <a:gd name="T47" fmla="*/ 1 h 992"/>
                <a:gd name="T48" fmla="*/ 1236 w 1257"/>
                <a:gd name="T49" fmla="*/ 2 h 992"/>
                <a:gd name="T50" fmla="*/ 1242 w 1257"/>
                <a:gd name="T51" fmla="*/ 5 h 992"/>
                <a:gd name="T52" fmla="*/ 1246 w 1257"/>
                <a:gd name="T53" fmla="*/ 9 h 992"/>
                <a:gd name="T54" fmla="*/ 1251 w 1257"/>
                <a:gd name="T55" fmla="*/ 14 h 992"/>
                <a:gd name="T56" fmla="*/ 1254 w 1257"/>
                <a:gd name="T57" fmla="*/ 20 h 992"/>
                <a:gd name="T58" fmla="*/ 1256 w 1257"/>
                <a:gd name="T59" fmla="*/ 26 h 992"/>
                <a:gd name="T60" fmla="*/ 1257 w 1257"/>
                <a:gd name="T61" fmla="*/ 33 h 992"/>
                <a:gd name="T62" fmla="*/ 1257 w 1257"/>
                <a:gd name="T63" fmla="*/ 959 h 992"/>
                <a:gd name="T64" fmla="*/ 1257 w 1257"/>
                <a:gd name="T65" fmla="*/ 959 h 992"/>
                <a:gd name="T66" fmla="*/ 1256 w 1257"/>
                <a:gd name="T67" fmla="*/ 966 h 992"/>
                <a:gd name="T68" fmla="*/ 1254 w 1257"/>
                <a:gd name="T69" fmla="*/ 972 h 992"/>
                <a:gd name="T70" fmla="*/ 1251 w 1257"/>
                <a:gd name="T71" fmla="*/ 977 h 992"/>
                <a:gd name="T72" fmla="*/ 1246 w 1257"/>
                <a:gd name="T73" fmla="*/ 982 h 992"/>
                <a:gd name="T74" fmla="*/ 1242 w 1257"/>
                <a:gd name="T75" fmla="*/ 986 h 992"/>
                <a:gd name="T76" fmla="*/ 1236 w 1257"/>
                <a:gd name="T77" fmla="*/ 990 h 992"/>
                <a:gd name="T78" fmla="*/ 1230 w 1257"/>
                <a:gd name="T79" fmla="*/ 992 h 992"/>
                <a:gd name="T80" fmla="*/ 1224 w 1257"/>
                <a:gd name="T81" fmla="*/ 992 h 992"/>
                <a:gd name="T82" fmla="*/ 1224 w 1257"/>
                <a:gd name="T83" fmla="*/ 992 h 992"/>
                <a:gd name="T84" fmla="*/ 67 w 1257"/>
                <a:gd name="T85" fmla="*/ 926 h 992"/>
                <a:gd name="T86" fmla="*/ 1191 w 1257"/>
                <a:gd name="T87" fmla="*/ 926 h 992"/>
                <a:gd name="T88" fmla="*/ 1191 w 1257"/>
                <a:gd name="T89" fmla="*/ 66 h 992"/>
                <a:gd name="T90" fmla="*/ 67 w 1257"/>
                <a:gd name="T91" fmla="*/ 66 h 992"/>
                <a:gd name="T92" fmla="*/ 67 w 1257"/>
                <a:gd name="T93" fmla="*/ 92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57" h="992">
                  <a:moveTo>
                    <a:pt x="1224" y="992"/>
                  </a:moveTo>
                  <a:lnTo>
                    <a:pt x="34" y="992"/>
                  </a:lnTo>
                  <a:lnTo>
                    <a:pt x="34" y="992"/>
                  </a:lnTo>
                  <a:lnTo>
                    <a:pt x="26" y="992"/>
                  </a:lnTo>
                  <a:lnTo>
                    <a:pt x="20" y="990"/>
                  </a:lnTo>
                  <a:lnTo>
                    <a:pt x="15" y="986"/>
                  </a:lnTo>
                  <a:lnTo>
                    <a:pt x="10" y="982"/>
                  </a:lnTo>
                  <a:lnTo>
                    <a:pt x="6" y="977"/>
                  </a:lnTo>
                  <a:lnTo>
                    <a:pt x="3" y="972"/>
                  </a:lnTo>
                  <a:lnTo>
                    <a:pt x="0" y="966"/>
                  </a:lnTo>
                  <a:lnTo>
                    <a:pt x="0" y="95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4" y="0"/>
                  </a:lnTo>
                  <a:lnTo>
                    <a:pt x="1224" y="0"/>
                  </a:lnTo>
                  <a:lnTo>
                    <a:pt x="1224" y="0"/>
                  </a:lnTo>
                  <a:lnTo>
                    <a:pt x="1230" y="1"/>
                  </a:lnTo>
                  <a:lnTo>
                    <a:pt x="1236" y="2"/>
                  </a:lnTo>
                  <a:lnTo>
                    <a:pt x="1242" y="5"/>
                  </a:lnTo>
                  <a:lnTo>
                    <a:pt x="1246" y="9"/>
                  </a:lnTo>
                  <a:lnTo>
                    <a:pt x="1251" y="14"/>
                  </a:lnTo>
                  <a:lnTo>
                    <a:pt x="1254" y="20"/>
                  </a:lnTo>
                  <a:lnTo>
                    <a:pt x="1256" y="26"/>
                  </a:lnTo>
                  <a:lnTo>
                    <a:pt x="1257" y="33"/>
                  </a:lnTo>
                  <a:lnTo>
                    <a:pt x="1257" y="959"/>
                  </a:lnTo>
                  <a:lnTo>
                    <a:pt x="1257" y="959"/>
                  </a:lnTo>
                  <a:lnTo>
                    <a:pt x="1256" y="966"/>
                  </a:lnTo>
                  <a:lnTo>
                    <a:pt x="1254" y="972"/>
                  </a:lnTo>
                  <a:lnTo>
                    <a:pt x="1251" y="977"/>
                  </a:lnTo>
                  <a:lnTo>
                    <a:pt x="1246" y="982"/>
                  </a:lnTo>
                  <a:lnTo>
                    <a:pt x="1242" y="986"/>
                  </a:lnTo>
                  <a:lnTo>
                    <a:pt x="1236" y="990"/>
                  </a:lnTo>
                  <a:lnTo>
                    <a:pt x="1230" y="992"/>
                  </a:lnTo>
                  <a:lnTo>
                    <a:pt x="1224" y="992"/>
                  </a:lnTo>
                  <a:lnTo>
                    <a:pt x="1224" y="992"/>
                  </a:lnTo>
                  <a:close/>
                  <a:moveTo>
                    <a:pt x="67" y="926"/>
                  </a:moveTo>
                  <a:lnTo>
                    <a:pt x="1191" y="926"/>
                  </a:lnTo>
                  <a:lnTo>
                    <a:pt x="1191" y="66"/>
                  </a:lnTo>
                  <a:lnTo>
                    <a:pt x="67" y="66"/>
                  </a:lnTo>
                  <a:lnTo>
                    <a:pt x="67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Rectangle 1031">
              <a:extLst>
                <a:ext uri="{FF2B5EF4-FFF2-40B4-BE49-F238E27FC236}">
                  <a16:creationId xmlns:a16="http://schemas.microsoft.com/office/drawing/2014/main" id="{8F2E495C-53E8-4AEA-841E-A84448C14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625" y="5311776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2">
              <a:extLst>
                <a:ext uri="{FF2B5EF4-FFF2-40B4-BE49-F238E27FC236}">
                  <a16:creationId xmlns:a16="http://schemas.microsoft.com/office/drawing/2014/main" id="{85EAA774-EEBE-47CD-A43F-004EE0CC9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9400" y="5349876"/>
              <a:ext cx="60325" cy="58738"/>
            </a:xfrm>
            <a:custGeom>
              <a:avLst/>
              <a:gdLst>
                <a:gd name="T0" fmla="*/ 119 w 265"/>
                <a:gd name="T1" fmla="*/ 264 h 265"/>
                <a:gd name="T2" fmla="*/ 81 w 265"/>
                <a:gd name="T3" fmla="*/ 255 h 265"/>
                <a:gd name="T4" fmla="*/ 48 w 265"/>
                <a:gd name="T5" fmla="*/ 235 h 265"/>
                <a:gd name="T6" fmla="*/ 23 w 265"/>
                <a:gd name="T7" fmla="*/ 206 h 265"/>
                <a:gd name="T8" fmla="*/ 6 w 265"/>
                <a:gd name="T9" fmla="*/ 172 h 265"/>
                <a:gd name="T10" fmla="*/ 0 w 265"/>
                <a:gd name="T11" fmla="*/ 133 h 265"/>
                <a:gd name="T12" fmla="*/ 3 w 265"/>
                <a:gd name="T13" fmla="*/ 106 h 265"/>
                <a:gd name="T14" fmla="*/ 16 w 265"/>
                <a:gd name="T15" fmla="*/ 69 h 265"/>
                <a:gd name="T16" fmla="*/ 38 w 265"/>
                <a:gd name="T17" fmla="*/ 39 h 265"/>
                <a:gd name="T18" fmla="*/ 69 w 265"/>
                <a:gd name="T19" fmla="*/ 17 h 265"/>
                <a:gd name="T20" fmla="*/ 106 w 265"/>
                <a:gd name="T21" fmla="*/ 3 h 265"/>
                <a:gd name="T22" fmla="*/ 133 w 265"/>
                <a:gd name="T23" fmla="*/ 0 h 265"/>
                <a:gd name="T24" fmla="*/ 172 w 265"/>
                <a:gd name="T25" fmla="*/ 6 h 265"/>
                <a:gd name="T26" fmla="*/ 206 w 265"/>
                <a:gd name="T27" fmla="*/ 23 h 265"/>
                <a:gd name="T28" fmla="*/ 234 w 265"/>
                <a:gd name="T29" fmla="*/ 49 h 265"/>
                <a:gd name="T30" fmla="*/ 254 w 265"/>
                <a:gd name="T31" fmla="*/ 81 h 265"/>
                <a:gd name="T32" fmla="*/ 264 w 265"/>
                <a:gd name="T33" fmla="*/ 119 h 265"/>
                <a:gd name="T34" fmla="*/ 264 w 265"/>
                <a:gd name="T35" fmla="*/ 146 h 265"/>
                <a:gd name="T36" fmla="*/ 254 w 265"/>
                <a:gd name="T37" fmla="*/ 184 h 265"/>
                <a:gd name="T38" fmla="*/ 234 w 265"/>
                <a:gd name="T39" fmla="*/ 216 h 265"/>
                <a:gd name="T40" fmla="*/ 206 w 265"/>
                <a:gd name="T41" fmla="*/ 242 h 265"/>
                <a:gd name="T42" fmla="*/ 172 w 265"/>
                <a:gd name="T43" fmla="*/ 259 h 265"/>
                <a:gd name="T44" fmla="*/ 133 w 265"/>
                <a:gd name="T45" fmla="*/ 265 h 265"/>
                <a:gd name="T46" fmla="*/ 133 w 265"/>
                <a:gd name="T47" fmla="*/ 66 h 265"/>
                <a:gd name="T48" fmla="*/ 113 w 265"/>
                <a:gd name="T49" fmla="*/ 69 h 265"/>
                <a:gd name="T50" fmla="*/ 95 w 265"/>
                <a:gd name="T51" fmla="*/ 78 h 265"/>
                <a:gd name="T52" fmla="*/ 75 w 265"/>
                <a:gd name="T53" fmla="*/ 102 h 265"/>
                <a:gd name="T54" fmla="*/ 67 w 265"/>
                <a:gd name="T55" fmla="*/ 119 h 265"/>
                <a:gd name="T56" fmla="*/ 66 w 265"/>
                <a:gd name="T57" fmla="*/ 133 h 265"/>
                <a:gd name="T58" fmla="*/ 69 w 265"/>
                <a:gd name="T59" fmla="*/ 152 h 265"/>
                <a:gd name="T60" fmla="*/ 78 w 265"/>
                <a:gd name="T61" fmla="*/ 170 h 265"/>
                <a:gd name="T62" fmla="*/ 101 w 265"/>
                <a:gd name="T63" fmla="*/ 191 h 265"/>
                <a:gd name="T64" fmla="*/ 119 w 265"/>
                <a:gd name="T65" fmla="*/ 198 h 265"/>
                <a:gd name="T66" fmla="*/ 133 w 265"/>
                <a:gd name="T67" fmla="*/ 199 h 265"/>
                <a:gd name="T68" fmla="*/ 152 w 265"/>
                <a:gd name="T69" fmla="*/ 196 h 265"/>
                <a:gd name="T70" fmla="*/ 169 w 265"/>
                <a:gd name="T71" fmla="*/ 188 h 265"/>
                <a:gd name="T72" fmla="*/ 191 w 265"/>
                <a:gd name="T73" fmla="*/ 165 h 265"/>
                <a:gd name="T74" fmla="*/ 197 w 265"/>
                <a:gd name="T75" fmla="*/ 146 h 265"/>
                <a:gd name="T76" fmla="*/ 199 w 265"/>
                <a:gd name="T77" fmla="*/ 133 h 265"/>
                <a:gd name="T78" fmla="*/ 196 w 265"/>
                <a:gd name="T79" fmla="*/ 113 h 265"/>
                <a:gd name="T80" fmla="*/ 187 w 265"/>
                <a:gd name="T81" fmla="*/ 95 h 265"/>
                <a:gd name="T82" fmla="*/ 164 w 265"/>
                <a:gd name="T83" fmla="*/ 75 h 265"/>
                <a:gd name="T84" fmla="*/ 146 w 265"/>
                <a:gd name="T85" fmla="*/ 67 h 265"/>
                <a:gd name="T86" fmla="*/ 133 w 265"/>
                <a:gd name="T87" fmla="*/ 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5" h="265">
                  <a:moveTo>
                    <a:pt x="133" y="265"/>
                  </a:moveTo>
                  <a:lnTo>
                    <a:pt x="133" y="265"/>
                  </a:lnTo>
                  <a:lnTo>
                    <a:pt x="119" y="264"/>
                  </a:lnTo>
                  <a:lnTo>
                    <a:pt x="106" y="262"/>
                  </a:lnTo>
                  <a:lnTo>
                    <a:pt x="93" y="259"/>
                  </a:lnTo>
                  <a:lnTo>
                    <a:pt x="81" y="255"/>
                  </a:lnTo>
                  <a:lnTo>
                    <a:pt x="69" y="249"/>
                  </a:lnTo>
                  <a:lnTo>
                    <a:pt x="58" y="242"/>
                  </a:lnTo>
                  <a:lnTo>
                    <a:pt x="48" y="235"/>
                  </a:lnTo>
                  <a:lnTo>
                    <a:pt x="38" y="226"/>
                  </a:lnTo>
                  <a:lnTo>
                    <a:pt x="30" y="216"/>
                  </a:lnTo>
                  <a:lnTo>
                    <a:pt x="23" y="206"/>
                  </a:lnTo>
                  <a:lnTo>
                    <a:pt x="16" y="196"/>
                  </a:lnTo>
                  <a:lnTo>
                    <a:pt x="11" y="184"/>
                  </a:lnTo>
                  <a:lnTo>
                    <a:pt x="6" y="172"/>
                  </a:lnTo>
                  <a:lnTo>
                    <a:pt x="3" y="160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19"/>
                  </a:lnTo>
                  <a:lnTo>
                    <a:pt x="3" y="106"/>
                  </a:lnTo>
                  <a:lnTo>
                    <a:pt x="6" y="93"/>
                  </a:lnTo>
                  <a:lnTo>
                    <a:pt x="11" y="81"/>
                  </a:lnTo>
                  <a:lnTo>
                    <a:pt x="16" y="69"/>
                  </a:lnTo>
                  <a:lnTo>
                    <a:pt x="23" y="59"/>
                  </a:lnTo>
                  <a:lnTo>
                    <a:pt x="30" y="49"/>
                  </a:lnTo>
                  <a:lnTo>
                    <a:pt x="38" y="39"/>
                  </a:lnTo>
                  <a:lnTo>
                    <a:pt x="48" y="30"/>
                  </a:lnTo>
                  <a:lnTo>
                    <a:pt x="58" y="23"/>
                  </a:lnTo>
                  <a:lnTo>
                    <a:pt x="69" y="17"/>
                  </a:lnTo>
                  <a:lnTo>
                    <a:pt x="81" y="10"/>
                  </a:lnTo>
                  <a:lnTo>
                    <a:pt x="93" y="6"/>
                  </a:lnTo>
                  <a:lnTo>
                    <a:pt x="106" y="3"/>
                  </a:lnTo>
                  <a:lnTo>
                    <a:pt x="119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6" y="1"/>
                  </a:lnTo>
                  <a:lnTo>
                    <a:pt x="158" y="3"/>
                  </a:lnTo>
                  <a:lnTo>
                    <a:pt x="172" y="6"/>
                  </a:lnTo>
                  <a:lnTo>
                    <a:pt x="183" y="10"/>
                  </a:lnTo>
                  <a:lnTo>
                    <a:pt x="196" y="17"/>
                  </a:lnTo>
                  <a:lnTo>
                    <a:pt x="206" y="23"/>
                  </a:lnTo>
                  <a:lnTo>
                    <a:pt x="216" y="30"/>
                  </a:lnTo>
                  <a:lnTo>
                    <a:pt x="226" y="39"/>
                  </a:lnTo>
                  <a:lnTo>
                    <a:pt x="234" y="49"/>
                  </a:lnTo>
                  <a:lnTo>
                    <a:pt x="242" y="59"/>
                  </a:lnTo>
                  <a:lnTo>
                    <a:pt x="249" y="69"/>
                  </a:lnTo>
                  <a:lnTo>
                    <a:pt x="254" y="81"/>
                  </a:lnTo>
                  <a:lnTo>
                    <a:pt x="259" y="93"/>
                  </a:lnTo>
                  <a:lnTo>
                    <a:pt x="262" y="106"/>
                  </a:lnTo>
                  <a:lnTo>
                    <a:pt x="264" y="119"/>
                  </a:lnTo>
                  <a:lnTo>
                    <a:pt x="265" y="133"/>
                  </a:lnTo>
                  <a:lnTo>
                    <a:pt x="265" y="133"/>
                  </a:lnTo>
                  <a:lnTo>
                    <a:pt x="264" y="146"/>
                  </a:lnTo>
                  <a:lnTo>
                    <a:pt x="262" y="160"/>
                  </a:lnTo>
                  <a:lnTo>
                    <a:pt x="259" y="172"/>
                  </a:lnTo>
                  <a:lnTo>
                    <a:pt x="254" y="184"/>
                  </a:lnTo>
                  <a:lnTo>
                    <a:pt x="249" y="196"/>
                  </a:lnTo>
                  <a:lnTo>
                    <a:pt x="242" y="206"/>
                  </a:lnTo>
                  <a:lnTo>
                    <a:pt x="234" y="216"/>
                  </a:lnTo>
                  <a:lnTo>
                    <a:pt x="226" y="226"/>
                  </a:lnTo>
                  <a:lnTo>
                    <a:pt x="216" y="235"/>
                  </a:lnTo>
                  <a:lnTo>
                    <a:pt x="206" y="242"/>
                  </a:lnTo>
                  <a:lnTo>
                    <a:pt x="196" y="249"/>
                  </a:lnTo>
                  <a:lnTo>
                    <a:pt x="183" y="255"/>
                  </a:lnTo>
                  <a:lnTo>
                    <a:pt x="172" y="259"/>
                  </a:lnTo>
                  <a:lnTo>
                    <a:pt x="158" y="262"/>
                  </a:lnTo>
                  <a:lnTo>
                    <a:pt x="146" y="264"/>
                  </a:lnTo>
                  <a:lnTo>
                    <a:pt x="133" y="265"/>
                  </a:lnTo>
                  <a:lnTo>
                    <a:pt x="133" y="265"/>
                  </a:lnTo>
                  <a:close/>
                  <a:moveTo>
                    <a:pt x="133" y="66"/>
                  </a:moveTo>
                  <a:lnTo>
                    <a:pt x="133" y="66"/>
                  </a:lnTo>
                  <a:lnTo>
                    <a:pt x="125" y="66"/>
                  </a:lnTo>
                  <a:lnTo>
                    <a:pt x="119" y="67"/>
                  </a:lnTo>
                  <a:lnTo>
                    <a:pt x="113" y="69"/>
                  </a:lnTo>
                  <a:lnTo>
                    <a:pt x="107" y="72"/>
                  </a:lnTo>
                  <a:lnTo>
                    <a:pt x="101" y="75"/>
                  </a:lnTo>
                  <a:lnTo>
                    <a:pt x="95" y="78"/>
                  </a:lnTo>
                  <a:lnTo>
                    <a:pt x="86" y="86"/>
                  </a:lnTo>
                  <a:lnTo>
                    <a:pt x="78" y="95"/>
                  </a:lnTo>
                  <a:lnTo>
                    <a:pt x="75" y="102"/>
                  </a:lnTo>
                  <a:lnTo>
                    <a:pt x="72" y="107"/>
                  </a:lnTo>
                  <a:lnTo>
                    <a:pt x="69" y="113"/>
                  </a:lnTo>
                  <a:lnTo>
                    <a:pt x="67" y="119"/>
                  </a:lnTo>
                  <a:lnTo>
                    <a:pt x="66" y="126"/>
                  </a:lnTo>
                  <a:lnTo>
                    <a:pt x="66" y="133"/>
                  </a:lnTo>
                  <a:lnTo>
                    <a:pt x="66" y="133"/>
                  </a:lnTo>
                  <a:lnTo>
                    <a:pt x="66" y="140"/>
                  </a:lnTo>
                  <a:lnTo>
                    <a:pt x="67" y="146"/>
                  </a:lnTo>
                  <a:lnTo>
                    <a:pt x="69" y="152"/>
                  </a:lnTo>
                  <a:lnTo>
                    <a:pt x="72" y="159"/>
                  </a:lnTo>
                  <a:lnTo>
                    <a:pt x="75" y="165"/>
                  </a:lnTo>
                  <a:lnTo>
                    <a:pt x="78" y="170"/>
                  </a:lnTo>
                  <a:lnTo>
                    <a:pt x="86" y="179"/>
                  </a:lnTo>
                  <a:lnTo>
                    <a:pt x="95" y="188"/>
                  </a:lnTo>
                  <a:lnTo>
                    <a:pt x="101" y="191"/>
                  </a:lnTo>
                  <a:lnTo>
                    <a:pt x="107" y="194"/>
                  </a:lnTo>
                  <a:lnTo>
                    <a:pt x="113" y="196"/>
                  </a:lnTo>
                  <a:lnTo>
                    <a:pt x="119" y="198"/>
                  </a:lnTo>
                  <a:lnTo>
                    <a:pt x="125" y="199"/>
                  </a:lnTo>
                  <a:lnTo>
                    <a:pt x="133" y="199"/>
                  </a:lnTo>
                  <a:lnTo>
                    <a:pt x="133" y="199"/>
                  </a:lnTo>
                  <a:lnTo>
                    <a:pt x="139" y="199"/>
                  </a:lnTo>
                  <a:lnTo>
                    <a:pt x="146" y="198"/>
                  </a:lnTo>
                  <a:lnTo>
                    <a:pt x="152" y="196"/>
                  </a:lnTo>
                  <a:lnTo>
                    <a:pt x="158" y="194"/>
                  </a:lnTo>
                  <a:lnTo>
                    <a:pt x="164" y="191"/>
                  </a:lnTo>
                  <a:lnTo>
                    <a:pt x="169" y="188"/>
                  </a:lnTo>
                  <a:lnTo>
                    <a:pt x="179" y="179"/>
                  </a:lnTo>
                  <a:lnTo>
                    <a:pt x="187" y="170"/>
                  </a:lnTo>
                  <a:lnTo>
                    <a:pt x="191" y="165"/>
                  </a:lnTo>
                  <a:lnTo>
                    <a:pt x="194" y="159"/>
                  </a:lnTo>
                  <a:lnTo>
                    <a:pt x="196" y="152"/>
                  </a:lnTo>
                  <a:lnTo>
                    <a:pt x="197" y="146"/>
                  </a:lnTo>
                  <a:lnTo>
                    <a:pt x="198" y="140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8" y="126"/>
                  </a:lnTo>
                  <a:lnTo>
                    <a:pt x="197" y="119"/>
                  </a:lnTo>
                  <a:lnTo>
                    <a:pt x="196" y="113"/>
                  </a:lnTo>
                  <a:lnTo>
                    <a:pt x="194" y="107"/>
                  </a:lnTo>
                  <a:lnTo>
                    <a:pt x="191" y="102"/>
                  </a:lnTo>
                  <a:lnTo>
                    <a:pt x="187" y="95"/>
                  </a:lnTo>
                  <a:lnTo>
                    <a:pt x="179" y="86"/>
                  </a:lnTo>
                  <a:lnTo>
                    <a:pt x="169" y="78"/>
                  </a:lnTo>
                  <a:lnTo>
                    <a:pt x="164" y="75"/>
                  </a:lnTo>
                  <a:lnTo>
                    <a:pt x="158" y="72"/>
                  </a:lnTo>
                  <a:lnTo>
                    <a:pt x="152" y="69"/>
                  </a:lnTo>
                  <a:lnTo>
                    <a:pt x="146" y="67"/>
                  </a:lnTo>
                  <a:lnTo>
                    <a:pt x="139" y="66"/>
                  </a:lnTo>
                  <a:lnTo>
                    <a:pt x="133" y="66"/>
                  </a:lnTo>
                  <a:lnTo>
                    <a:pt x="13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33">
              <a:extLst>
                <a:ext uri="{FF2B5EF4-FFF2-40B4-BE49-F238E27FC236}">
                  <a16:creationId xmlns:a16="http://schemas.microsoft.com/office/drawing/2014/main" id="{B8A15F60-19C7-4303-9A72-BDE8154612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6850" y="5138738"/>
              <a:ext cx="134938" cy="134938"/>
            </a:xfrm>
            <a:custGeom>
              <a:avLst/>
              <a:gdLst>
                <a:gd name="T0" fmla="*/ 268 w 596"/>
                <a:gd name="T1" fmla="*/ 593 h 595"/>
                <a:gd name="T2" fmla="*/ 210 w 596"/>
                <a:gd name="T3" fmla="*/ 581 h 595"/>
                <a:gd name="T4" fmla="*/ 156 w 596"/>
                <a:gd name="T5" fmla="*/ 559 h 595"/>
                <a:gd name="T6" fmla="*/ 109 w 596"/>
                <a:gd name="T7" fmla="*/ 527 h 595"/>
                <a:gd name="T8" fmla="*/ 68 w 596"/>
                <a:gd name="T9" fmla="*/ 486 h 595"/>
                <a:gd name="T10" fmla="*/ 36 w 596"/>
                <a:gd name="T11" fmla="*/ 439 h 595"/>
                <a:gd name="T12" fmla="*/ 13 w 596"/>
                <a:gd name="T13" fmla="*/ 386 h 595"/>
                <a:gd name="T14" fmla="*/ 2 w 596"/>
                <a:gd name="T15" fmla="*/ 328 h 595"/>
                <a:gd name="T16" fmla="*/ 1 w 596"/>
                <a:gd name="T17" fmla="*/ 281 h 595"/>
                <a:gd name="T18" fmla="*/ 10 w 596"/>
                <a:gd name="T19" fmla="*/ 222 h 595"/>
                <a:gd name="T20" fmla="*/ 30 w 596"/>
                <a:gd name="T21" fmla="*/ 168 h 595"/>
                <a:gd name="T22" fmla="*/ 60 w 596"/>
                <a:gd name="T23" fmla="*/ 119 h 595"/>
                <a:gd name="T24" fmla="*/ 98 w 596"/>
                <a:gd name="T25" fmla="*/ 76 h 595"/>
                <a:gd name="T26" fmla="*/ 144 w 596"/>
                <a:gd name="T27" fmla="*/ 42 h 595"/>
                <a:gd name="T28" fmla="*/ 195 w 596"/>
                <a:gd name="T29" fmla="*/ 17 h 595"/>
                <a:gd name="T30" fmla="*/ 252 w 596"/>
                <a:gd name="T31" fmla="*/ 3 h 595"/>
                <a:gd name="T32" fmla="*/ 298 w 596"/>
                <a:gd name="T33" fmla="*/ 0 h 595"/>
                <a:gd name="T34" fmla="*/ 358 w 596"/>
                <a:gd name="T35" fmla="*/ 5 h 595"/>
                <a:gd name="T36" fmla="*/ 414 w 596"/>
                <a:gd name="T37" fmla="*/ 22 h 595"/>
                <a:gd name="T38" fmla="*/ 465 w 596"/>
                <a:gd name="T39" fmla="*/ 50 h 595"/>
                <a:gd name="T40" fmla="*/ 508 w 596"/>
                <a:gd name="T41" fmla="*/ 87 h 595"/>
                <a:gd name="T42" fmla="*/ 544 w 596"/>
                <a:gd name="T43" fmla="*/ 130 h 595"/>
                <a:gd name="T44" fmla="*/ 572 w 596"/>
                <a:gd name="T45" fmla="*/ 181 h 595"/>
                <a:gd name="T46" fmla="*/ 590 w 596"/>
                <a:gd name="T47" fmla="*/ 237 h 595"/>
                <a:gd name="T48" fmla="*/ 596 w 596"/>
                <a:gd name="T49" fmla="*/ 297 h 595"/>
                <a:gd name="T50" fmla="*/ 592 w 596"/>
                <a:gd name="T51" fmla="*/ 342 h 595"/>
                <a:gd name="T52" fmla="*/ 577 w 596"/>
                <a:gd name="T53" fmla="*/ 399 h 595"/>
                <a:gd name="T54" fmla="*/ 553 w 596"/>
                <a:gd name="T55" fmla="*/ 451 h 595"/>
                <a:gd name="T56" fmla="*/ 518 w 596"/>
                <a:gd name="T57" fmla="*/ 497 h 595"/>
                <a:gd name="T58" fmla="*/ 476 w 596"/>
                <a:gd name="T59" fmla="*/ 536 h 595"/>
                <a:gd name="T60" fmla="*/ 427 w 596"/>
                <a:gd name="T61" fmla="*/ 565 h 595"/>
                <a:gd name="T62" fmla="*/ 372 w 596"/>
                <a:gd name="T63" fmla="*/ 586 h 595"/>
                <a:gd name="T64" fmla="*/ 313 w 596"/>
                <a:gd name="T65" fmla="*/ 594 h 595"/>
                <a:gd name="T66" fmla="*/ 298 w 596"/>
                <a:gd name="T67" fmla="*/ 66 h 595"/>
                <a:gd name="T68" fmla="*/ 208 w 596"/>
                <a:gd name="T69" fmla="*/ 84 h 595"/>
                <a:gd name="T70" fmla="*/ 134 w 596"/>
                <a:gd name="T71" fmla="*/ 133 h 595"/>
                <a:gd name="T72" fmla="*/ 85 w 596"/>
                <a:gd name="T73" fmla="*/ 207 h 595"/>
                <a:gd name="T74" fmla="*/ 66 w 596"/>
                <a:gd name="T75" fmla="*/ 297 h 595"/>
                <a:gd name="T76" fmla="*/ 76 w 596"/>
                <a:gd name="T77" fmla="*/ 366 h 595"/>
                <a:gd name="T78" fmla="*/ 120 w 596"/>
                <a:gd name="T79" fmla="*/ 444 h 595"/>
                <a:gd name="T80" fmla="*/ 188 w 596"/>
                <a:gd name="T81" fmla="*/ 501 h 595"/>
                <a:gd name="T82" fmla="*/ 274 w 596"/>
                <a:gd name="T83" fmla="*/ 528 h 595"/>
                <a:gd name="T84" fmla="*/ 345 w 596"/>
                <a:gd name="T85" fmla="*/ 523 h 595"/>
                <a:gd name="T86" fmla="*/ 427 w 596"/>
                <a:gd name="T87" fmla="*/ 489 h 595"/>
                <a:gd name="T88" fmla="*/ 489 w 596"/>
                <a:gd name="T89" fmla="*/ 426 h 595"/>
                <a:gd name="T90" fmla="*/ 525 w 596"/>
                <a:gd name="T91" fmla="*/ 343 h 595"/>
                <a:gd name="T92" fmla="*/ 529 w 596"/>
                <a:gd name="T93" fmla="*/ 273 h 595"/>
                <a:gd name="T94" fmla="*/ 502 w 596"/>
                <a:gd name="T95" fmla="*/ 187 h 595"/>
                <a:gd name="T96" fmla="*/ 445 w 596"/>
                <a:gd name="T97" fmla="*/ 119 h 595"/>
                <a:gd name="T98" fmla="*/ 366 w 596"/>
                <a:gd name="T99" fmla="*/ 76 h 595"/>
                <a:gd name="T100" fmla="*/ 298 w 596"/>
                <a:gd name="T101" fmla="*/ 66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6" h="595">
                  <a:moveTo>
                    <a:pt x="298" y="595"/>
                  </a:moveTo>
                  <a:lnTo>
                    <a:pt x="298" y="595"/>
                  </a:lnTo>
                  <a:lnTo>
                    <a:pt x="282" y="594"/>
                  </a:lnTo>
                  <a:lnTo>
                    <a:pt x="268" y="593"/>
                  </a:lnTo>
                  <a:lnTo>
                    <a:pt x="252" y="591"/>
                  </a:lnTo>
                  <a:lnTo>
                    <a:pt x="238" y="589"/>
                  </a:lnTo>
                  <a:lnTo>
                    <a:pt x="223" y="586"/>
                  </a:lnTo>
                  <a:lnTo>
                    <a:pt x="210" y="581"/>
                  </a:lnTo>
                  <a:lnTo>
                    <a:pt x="195" y="576"/>
                  </a:lnTo>
                  <a:lnTo>
                    <a:pt x="182" y="571"/>
                  </a:lnTo>
                  <a:lnTo>
                    <a:pt x="169" y="565"/>
                  </a:lnTo>
                  <a:lnTo>
                    <a:pt x="156" y="559"/>
                  </a:lnTo>
                  <a:lnTo>
                    <a:pt x="144" y="551"/>
                  </a:lnTo>
                  <a:lnTo>
                    <a:pt x="131" y="544"/>
                  </a:lnTo>
                  <a:lnTo>
                    <a:pt x="120" y="536"/>
                  </a:lnTo>
                  <a:lnTo>
                    <a:pt x="109" y="527"/>
                  </a:lnTo>
                  <a:lnTo>
                    <a:pt x="98" y="517"/>
                  </a:lnTo>
                  <a:lnTo>
                    <a:pt x="88" y="507"/>
                  </a:lnTo>
                  <a:lnTo>
                    <a:pt x="78" y="497"/>
                  </a:lnTo>
                  <a:lnTo>
                    <a:pt x="68" y="486"/>
                  </a:lnTo>
                  <a:lnTo>
                    <a:pt x="60" y="475"/>
                  </a:lnTo>
                  <a:lnTo>
                    <a:pt x="52" y="463"/>
                  </a:lnTo>
                  <a:lnTo>
                    <a:pt x="43" y="451"/>
                  </a:lnTo>
                  <a:lnTo>
                    <a:pt x="36" y="439"/>
                  </a:lnTo>
                  <a:lnTo>
                    <a:pt x="30" y="426"/>
                  </a:lnTo>
                  <a:lnTo>
                    <a:pt x="24" y="413"/>
                  </a:lnTo>
                  <a:lnTo>
                    <a:pt x="19" y="399"/>
                  </a:lnTo>
                  <a:lnTo>
                    <a:pt x="13" y="386"/>
                  </a:lnTo>
                  <a:lnTo>
                    <a:pt x="10" y="371"/>
                  </a:lnTo>
                  <a:lnTo>
                    <a:pt x="6" y="357"/>
                  </a:lnTo>
                  <a:lnTo>
                    <a:pt x="4" y="342"/>
                  </a:lnTo>
                  <a:lnTo>
                    <a:pt x="2" y="328"/>
                  </a:lnTo>
                  <a:lnTo>
                    <a:pt x="1" y="312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1" y="281"/>
                  </a:lnTo>
                  <a:lnTo>
                    <a:pt x="2" y="267"/>
                  </a:lnTo>
                  <a:lnTo>
                    <a:pt x="4" y="251"/>
                  </a:lnTo>
                  <a:lnTo>
                    <a:pt x="6" y="237"/>
                  </a:lnTo>
                  <a:lnTo>
                    <a:pt x="10" y="222"/>
                  </a:lnTo>
                  <a:lnTo>
                    <a:pt x="13" y="209"/>
                  </a:lnTo>
                  <a:lnTo>
                    <a:pt x="19" y="194"/>
                  </a:lnTo>
                  <a:lnTo>
                    <a:pt x="24" y="181"/>
                  </a:lnTo>
                  <a:lnTo>
                    <a:pt x="30" y="168"/>
                  </a:lnTo>
                  <a:lnTo>
                    <a:pt x="36" y="155"/>
                  </a:lnTo>
                  <a:lnTo>
                    <a:pt x="43" y="143"/>
                  </a:lnTo>
                  <a:lnTo>
                    <a:pt x="52" y="130"/>
                  </a:lnTo>
                  <a:lnTo>
                    <a:pt x="60" y="119"/>
                  </a:lnTo>
                  <a:lnTo>
                    <a:pt x="68" y="107"/>
                  </a:lnTo>
                  <a:lnTo>
                    <a:pt x="78" y="97"/>
                  </a:lnTo>
                  <a:lnTo>
                    <a:pt x="88" y="87"/>
                  </a:lnTo>
                  <a:lnTo>
                    <a:pt x="98" y="76"/>
                  </a:lnTo>
                  <a:lnTo>
                    <a:pt x="109" y="67"/>
                  </a:lnTo>
                  <a:lnTo>
                    <a:pt x="120" y="59"/>
                  </a:lnTo>
                  <a:lnTo>
                    <a:pt x="131" y="50"/>
                  </a:lnTo>
                  <a:lnTo>
                    <a:pt x="144" y="42"/>
                  </a:lnTo>
                  <a:lnTo>
                    <a:pt x="156" y="35"/>
                  </a:lnTo>
                  <a:lnTo>
                    <a:pt x="169" y="29"/>
                  </a:lnTo>
                  <a:lnTo>
                    <a:pt x="182" y="22"/>
                  </a:lnTo>
                  <a:lnTo>
                    <a:pt x="195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8" y="5"/>
                  </a:lnTo>
                  <a:lnTo>
                    <a:pt x="252" y="3"/>
                  </a:lnTo>
                  <a:lnTo>
                    <a:pt x="268" y="1"/>
                  </a:lnTo>
                  <a:lnTo>
                    <a:pt x="282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13" y="0"/>
                  </a:lnTo>
                  <a:lnTo>
                    <a:pt x="328" y="1"/>
                  </a:lnTo>
                  <a:lnTo>
                    <a:pt x="343" y="3"/>
                  </a:lnTo>
                  <a:lnTo>
                    <a:pt x="358" y="5"/>
                  </a:lnTo>
                  <a:lnTo>
                    <a:pt x="372" y="9"/>
                  </a:lnTo>
                  <a:lnTo>
                    <a:pt x="386" y="13"/>
                  </a:lnTo>
                  <a:lnTo>
                    <a:pt x="400" y="17"/>
                  </a:lnTo>
                  <a:lnTo>
                    <a:pt x="414" y="22"/>
                  </a:lnTo>
                  <a:lnTo>
                    <a:pt x="427" y="29"/>
                  </a:lnTo>
                  <a:lnTo>
                    <a:pt x="440" y="35"/>
                  </a:lnTo>
                  <a:lnTo>
                    <a:pt x="452" y="42"/>
                  </a:lnTo>
                  <a:lnTo>
                    <a:pt x="465" y="50"/>
                  </a:lnTo>
                  <a:lnTo>
                    <a:pt x="476" y="59"/>
                  </a:lnTo>
                  <a:lnTo>
                    <a:pt x="487" y="67"/>
                  </a:lnTo>
                  <a:lnTo>
                    <a:pt x="498" y="76"/>
                  </a:lnTo>
                  <a:lnTo>
                    <a:pt x="508" y="87"/>
                  </a:lnTo>
                  <a:lnTo>
                    <a:pt x="518" y="97"/>
                  </a:lnTo>
                  <a:lnTo>
                    <a:pt x="528" y="107"/>
                  </a:lnTo>
                  <a:lnTo>
                    <a:pt x="536" y="119"/>
                  </a:lnTo>
                  <a:lnTo>
                    <a:pt x="544" y="130"/>
                  </a:lnTo>
                  <a:lnTo>
                    <a:pt x="553" y="143"/>
                  </a:lnTo>
                  <a:lnTo>
                    <a:pt x="560" y="155"/>
                  </a:lnTo>
                  <a:lnTo>
                    <a:pt x="566" y="168"/>
                  </a:lnTo>
                  <a:lnTo>
                    <a:pt x="572" y="181"/>
                  </a:lnTo>
                  <a:lnTo>
                    <a:pt x="577" y="194"/>
                  </a:lnTo>
                  <a:lnTo>
                    <a:pt x="583" y="209"/>
                  </a:lnTo>
                  <a:lnTo>
                    <a:pt x="587" y="222"/>
                  </a:lnTo>
                  <a:lnTo>
                    <a:pt x="590" y="237"/>
                  </a:lnTo>
                  <a:lnTo>
                    <a:pt x="592" y="251"/>
                  </a:lnTo>
                  <a:lnTo>
                    <a:pt x="594" y="267"/>
                  </a:lnTo>
                  <a:lnTo>
                    <a:pt x="595" y="281"/>
                  </a:lnTo>
                  <a:lnTo>
                    <a:pt x="596" y="297"/>
                  </a:lnTo>
                  <a:lnTo>
                    <a:pt x="596" y="297"/>
                  </a:lnTo>
                  <a:lnTo>
                    <a:pt x="595" y="312"/>
                  </a:lnTo>
                  <a:lnTo>
                    <a:pt x="594" y="328"/>
                  </a:lnTo>
                  <a:lnTo>
                    <a:pt x="592" y="342"/>
                  </a:lnTo>
                  <a:lnTo>
                    <a:pt x="590" y="357"/>
                  </a:lnTo>
                  <a:lnTo>
                    <a:pt x="587" y="371"/>
                  </a:lnTo>
                  <a:lnTo>
                    <a:pt x="583" y="386"/>
                  </a:lnTo>
                  <a:lnTo>
                    <a:pt x="577" y="399"/>
                  </a:lnTo>
                  <a:lnTo>
                    <a:pt x="572" y="413"/>
                  </a:lnTo>
                  <a:lnTo>
                    <a:pt x="566" y="426"/>
                  </a:lnTo>
                  <a:lnTo>
                    <a:pt x="560" y="439"/>
                  </a:lnTo>
                  <a:lnTo>
                    <a:pt x="553" y="451"/>
                  </a:lnTo>
                  <a:lnTo>
                    <a:pt x="544" y="463"/>
                  </a:lnTo>
                  <a:lnTo>
                    <a:pt x="536" y="475"/>
                  </a:lnTo>
                  <a:lnTo>
                    <a:pt x="528" y="486"/>
                  </a:lnTo>
                  <a:lnTo>
                    <a:pt x="518" y="497"/>
                  </a:lnTo>
                  <a:lnTo>
                    <a:pt x="508" y="507"/>
                  </a:lnTo>
                  <a:lnTo>
                    <a:pt x="498" y="517"/>
                  </a:lnTo>
                  <a:lnTo>
                    <a:pt x="487" y="527"/>
                  </a:lnTo>
                  <a:lnTo>
                    <a:pt x="476" y="536"/>
                  </a:lnTo>
                  <a:lnTo>
                    <a:pt x="465" y="544"/>
                  </a:lnTo>
                  <a:lnTo>
                    <a:pt x="452" y="551"/>
                  </a:lnTo>
                  <a:lnTo>
                    <a:pt x="440" y="559"/>
                  </a:lnTo>
                  <a:lnTo>
                    <a:pt x="427" y="565"/>
                  </a:lnTo>
                  <a:lnTo>
                    <a:pt x="414" y="571"/>
                  </a:lnTo>
                  <a:lnTo>
                    <a:pt x="400" y="576"/>
                  </a:lnTo>
                  <a:lnTo>
                    <a:pt x="386" y="581"/>
                  </a:lnTo>
                  <a:lnTo>
                    <a:pt x="372" y="586"/>
                  </a:lnTo>
                  <a:lnTo>
                    <a:pt x="358" y="589"/>
                  </a:lnTo>
                  <a:lnTo>
                    <a:pt x="343" y="591"/>
                  </a:lnTo>
                  <a:lnTo>
                    <a:pt x="328" y="593"/>
                  </a:lnTo>
                  <a:lnTo>
                    <a:pt x="313" y="594"/>
                  </a:lnTo>
                  <a:lnTo>
                    <a:pt x="298" y="595"/>
                  </a:lnTo>
                  <a:lnTo>
                    <a:pt x="298" y="595"/>
                  </a:lnTo>
                  <a:close/>
                  <a:moveTo>
                    <a:pt x="298" y="66"/>
                  </a:moveTo>
                  <a:lnTo>
                    <a:pt x="298" y="66"/>
                  </a:lnTo>
                  <a:lnTo>
                    <a:pt x="274" y="67"/>
                  </a:lnTo>
                  <a:lnTo>
                    <a:pt x="251" y="70"/>
                  </a:lnTo>
                  <a:lnTo>
                    <a:pt x="230" y="76"/>
                  </a:lnTo>
                  <a:lnTo>
                    <a:pt x="208" y="84"/>
                  </a:lnTo>
                  <a:lnTo>
                    <a:pt x="188" y="94"/>
                  </a:lnTo>
                  <a:lnTo>
                    <a:pt x="169" y="105"/>
                  </a:lnTo>
                  <a:lnTo>
                    <a:pt x="151" y="119"/>
                  </a:lnTo>
                  <a:lnTo>
                    <a:pt x="134" y="133"/>
                  </a:lnTo>
                  <a:lnTo>
                    <a:pt x="120" y="150"/>
                  </a:lnTo>
                  <a:lnTo>
                    <a:pt x="106" y="167"/>
                  </a:lnTo>
                  <a:lnTo>
                    <a:pt x="94" y="187"/>
                  </a:lnTo>
                  <a:lnTo>
                    <a:pt x="85" y="207"/>
                  </a:lnTo>
                  <a:lnTo>
                    <a:pt x="76" y="228"/>
                  </a:lnTo>
                  <a:lnTo>
                    <a:pt x="71" y="250"/>
                  </a:lnTo>
                  <a:lnTo>
                    <a:pt x="68" y="273"/>
                  </a:lnTo>
                  <a:lnTo>
                    <a:pt x="66" y="297"/>
                  </a:lnTo>
                  <a:lnTo>
                    <a:pt x="66" y="297"/>
                  </a:lnTo>
                  <a:lnTo>
                    <a:pt x="68" y="321"/>
                  </a:lnTo>
                  <a:lnTo>
                    <a:pt x="71" y="343"/>
                  </a:lnTo>
                  <a:lnTo>
                    <a:pt x="76" y="366"/>
                  </a:lnTo>
                  <a:lnTo>
                    <a:pt x="85" y="387"/>
                  </a:lnTo>
                  <a:lnTo>
                    <a:pt x="94" y="408"/>
                  </a:lnTo>
                  <a:lnTo>
                    <a:pt x="106" y="426"/>
                  </a:lnTo>
                  <a:lnTo>
                    <a:pt x="120" y="444"/>
                  </a:lnTo>
                  <a:lnTo>
                    <a:pt x="134" y="460"/>
                  </a:lnTo>
                  <a:lnTo>
                    <a:pt x="151" y="476"/>
                  </a:lnTo>
                  <a:lnTo>
                    <a:pt x="169" y="489"/>
                  </a:lnTo>
                  <a:lnTo>
                    <a:pt x="188" y="501"/>
                  </a:lnTo>
                  <a:lnTo>
                    <a:pt x="208" y="510"/>
                  </a:lnTo>
                  <a:lnTo>
                    <a:pt x="230" y="518"/>
                  </a:lnTo>
                  <a:lnTo>
                    <a:pt x="251" y="523"/>
                  </a:lnTo>
                  <a:lnTo>
                    <a:pt x="274" y="528"/>
                  </a:lnTo>
                  <a:lnTo>
                    <a:pt x="298" y="529"/>
                  </a:lnTo>
                  <a:lnTo>
                    <a:pt x="298" y="529"/>
                  </a:lnTo>
                  <a:lnTo>
                    <a:pt x="322" y="528"/>
                  </a:lnTo>
                  <a:lnTo>
                    <a:pt x="345" y="523"/>
                  </a:lnTo>
                  <a:lnTo>
                    <a:pt x="366" y="518"/>
                  </a:lnTo>
                  <a:lnTo>
                    <a:pt x="388" y="510"/>
                  </a:lnTo>
                  <a:lnTo>
                    <a:pt x="409" y="501"/>
                  </a:lnTo>
                  <a:lnTo>
                    <a:pt x="427" y="489"/>
                  </a:lnTo>
                  <a:lnTo>
                    <a:pt x="445" y="476"/>
                  </a:lnTo>
                  <a:lnTo>
                    <a:pt x="461" y="460"/>
                  </a:lnTo>
                  <a:lnTo>
                    <a:pt x="477" y="444"/>
                  </a:lnTo>
                  <a:lnTo>
                    <a:pt x="489" y="426"/>
                  </a:lnTo>
                  <a:lnTo>
                    <a:pt x="502" y="408"/>
                  </a:lnTo>
                  <a:lnTo>
                    <a:pt x="511" y="387"/>
                  </a:lnTo>
                  <a:lnTo>
                    <a:pt x="519" y="366"/>
                  </a:lnTo>
                  <a:lnTo>
                    <a:pt x="525" y="343"/>
                  </a:lnTo>
                  <a:lnTo>
                    <a:pt x="529" y="321"/>
                  </a:lnTo>
                  <a:lnTo>
                    <a:pt x="530" y="297"/>
                  </a:lnTo>
                  <a:lnTo>
                    <a:pt x="530" y="297"/>
                  </a:lnTo>
                  <a:lnTo>
                    <a:pt x="529" y="273"/>
                  </a:lnTo>
                  <a:lnTo>
                    <a:pt x="525" y="250"/>
                  </a:lnTo>
                  <a:lnTo>
                    <a:pt x="519" y="228"/>
                  </a:lnTo>
                  <a:lnTo>
                    <a:pt x="511" y="207"/>
                  </a:lnTo>
                  <a:lnTo>
                    <a:pt x="502" y="187"/>
                  </a:lnTo>
                  <a:lnTo>
                    <a:pt x="489" y="167"/>
                  </a:lnTo>
                  <a:lnTo>
                    <a:pt x="477" y="150"/>
                  </a:lnTo>
                  <a:lnTo>
                    <a:pt x="461" y="133"/>
                  </a:lnTo>
                  <a:lnTo>
                    <a:pt x="445" y="119"/>
                  </a:lnTo>
                  <a:lnTo>
                    <a:pt x="427" y="105"/>
                  </a:lnTo>
                  <a:lnTo>
                    <a:pt x="409" y="94"/>
                  </a:lnTo>
                  <a:lnTo>
                    <a:pt x="388" y="84"/>
                  </a:lnTo>
                  <a:lnTo>
                    <a:pt x="366" y="76"/>
                  </a:lnTo>
                  <a:lnTo>
                    <a:pt x="345" y="70"/>
                  </a:lnTo>
                  <a:lnTo>
                    <a:pt x="322" y="67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34">
              <a:extLst>
                <a:ext uri="{FF2B5EF4-FFF2-40B4-BE49-F238E27FC236}">
                  <a16:creationId xmlns:a16="http://schemas.microsoft.com/office/drawing/2014/main" id="{FD8B0EF3-05CF-469D-A930-8CF159602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5146676"/>
              <a:ext cx="104775" cy="68263"/>
            </a:xfrm>
            <a:custGeom>
              <a:avLst/>
              <a:gdLst>
                <a:gd name="T0" fmla="*/ 430 w 463"/>
                <a:gd name="T1" fmla="*/ 296 h 296"/>
                <a:gd name="T2" fmla="*/ 165 w 463"/>
                <a:gd name="T3" fmla="*/ 296 h 296"/>
                <a:gd name="T4" fmla="*/ 165 w 463"/>
                <a:gd name="T5" fmla="*/ 296 h 296"/>
                <a:gd name="T6" fmla="*/ 157 w 463"/>
                <a:gd name="T7" fmla="*/ 295 h 296"/>
                <a:gd name="T8" fmla="*/ 148 w 463"/>
                <a:gd name="T9" fmla="*/ 292 h 296"/>
                <a:gd name="T10" fmla="*/ 141 w 463"/>
                <a:gd name="T11" fmla="*/ 287 h 296"/>
                <a:gd name="T12" fmla="*/ 136 w 463"/>
                <a:gd name="T13" fmla="*/ 279 h 296"/>
                <a:gd name="T14" fmla="*/ 5 w 463"/>
                <a:gd name="T15" fmla="*/ 50 h 296"/>
                <a:gd name="T16" fmla="*/ 5 w 463"/>
                <a:gd name="T17" fmla="*/ 50 h 296"/>
                <a:gd name="T18" fmla="*/ 2 w 463"/>
                <a:gd name="T19" fmla="*/ 43 h 296"/>
                <a:gd name="T20" fmla="*/ 0 w 463"/>
                <a:gd name="T21" fmla="*/ 37 h 296"/>
                <a:gd name="T22" fmla="*/ 0 w 463"/>
                <a:gd name="T23" fmla="*/ 31 h 296"/>
                <a:gd name="T24" fmla="*/ 1 w 463"/>
                <a:gd name="T25" fmla="*/ 25 h 296"/>
                <a:gd name="T26" fmla="*/ 5 w 463"/>
                <a:gd name="T27" fmla="*/ 18 h 296"/>
                <a:gd name="T28" fmla="*/ 8 w 463"/>
                <a:gd name="T29" fmla="*/ 13 h 296"/>
                <a:gd name="T30" fmla="*/ 12 w 463"/>
                <a:gd name="T31" fmla="*/ 8 h 296"/>
                <a:gd name="T32" fmla="*/ 17 w 463"/>
                <a:gd name="T33" fmla="*/ 4 h 296"/>
                <a:gd name="T34" fmla="*/ 17 w 463"/>
                <a:gd name="T35" fmla="*/ 4 h 296"/>
                <a:gd name="T36" fmla="*/ 23 w 463"/>
                <a:gd name="T37" fmla="*/ 2 h 296"/>
                <a:gd name="T38" fmla="*/ 29 w 463"/>
                <a:gd name="T39" fmla="*/ 0 h 296"/>
                <a:gd name="T40" fmla="*/ 37 w 463"/>
                <a:gd name="T41" fmla="*/ 0 h 296"/>
                <a:gd name="T42" fmla="*/ 43 w 463"/>
                <a:gd name="T43" fmla="*/ 1 h 296"/>
                <a:gd name="T44" fmla="*/ 48 w 463"/>
                <a:gd name="T45" fmla="*/ 4 h 296"/>
                <a:gd name="T46" fmla="*/ 54 w 463"/>
                <a:gd name="T47" fmla="*/ 7 h 296"/>
                <a:gd name="T48" fmla="*/ 58 w 463"/>
                <a:gd name="T49" fmla="*/ 11 h 296"/>
                <a:gd name="T50" fmla="*/ 62 w 463"/>
                <a:gd name="T51" fmla="*/ 16 h 296"/>
                <a:gd name="T52" fmla="*/ 185 w 463"/>
                <a:gd name="T53" fmla="*/ 230 h 296"/>
                <a:gd name="T54" fmla="*/ 430 w 463"/>
                <a:gd name="T55" fmla="*/ 230 h 296"/>
                <a:gd name="T56" fmla="*/ 430 w 463"/>
                <a:gd name="T57" fmla="*/ 230 h 296"/>
                <a:gd name="T58" fmla="*/ 436 w 463"/>
                <a:gd name="T59" fmla="*/ 231 h 296"/>
                <a:gd name="T60" fmla="*/ 442 w 463"/>
                <a:gd name="T61" fmla="*/ 233 h 296"/>
                <a:gd name="T62" fmla="*/ 448 w 463"/>
                <a:gd name="T63" fmla="*/ 236 h 296"/>
                <a:gd name="T64" fmla="*/ 453 w 463"/>
                <a:gd name="T65" fmla="*/ 240 h 296"/>
                <a:gd name="T66" fmla="*/ 457 w 463"/>
                <a:gd name="T67" fmla="*/ 244 h 296"/>
                <a:gd name="T68" fmla="*/ 460 w 463"/>
                <a:gd name="T69" fmla="*/ 250 h 296"/>
                <a:gd name="T70" fmla="*/ 462 w 463"/>
                <a:gd name="T71" fmla="*/ 257 h 296"/>
                <a:gd name="T72" fmla="*/ 463 w 463"/>
                <a:gd name="T73" fmla="*/ 263 h 296"/>
                <a:gd name="T74" fmla="*/ 463 w 463"/>
                <a:gd name="T75" fmla="*/ 263 h 296"/>
                <a:gd name="T76" fmla="*/ 462 w 463"/>
                <a:gd name="T77" fmla="*/ 270 h 296"/>
                <a:gd name="T78" fmla="*/ 460 w 463"/>
                <a:gd name="T79" fmla="*/ 276 h 296"/>
                <a:gd name="T80" fmla="*/ 457 w 463"/>
                <a:gd name="T81" fmla="*/ 281 h 296"/>
                <a:gd name="T82" fmla="*/ 453 w 463"/>
                <a:gd name="T83" fmla="*/ 287 h 296"/>
                <a:gd name="T84" fmla="*/ 448 w 463"/>
                <a:gd name="T85" fmla="*/ 291 h 296"/>
                <a:gd name="T86" fmla="*/ 442 w 463"/>
                <a:gd name="T87" fmla="*/ 294 h 296"/>
                <a:gd name="T88" fmla="*/ 436 w 463"/>
                <a:gd name="T89" fmla="*/ 295 h 296"/>
                <a:gd name="T90" fmla="*/ 430 w 463"/>
                <a:gd name="T91" fmla="*/ 296 h 296"/>
                <a:gd name="T92" fmla="*/ 430 w 463"/>
                <a:gd name="T93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3" h="296">
                  <a:moveTo>
                    <a:pt x="430" y="296"/>
                  </a:moveTo>
                  <a:lnTo>
                    <a:pt x="165" y="296"/>
                  </a:lnTo>
                  <a:lnTo>
                    <a:pt x="165" y="296"/>
                  </a:lnTo>
                  <a:lnTo>
                    <a:pt x="157" y="295"/>
                  </a:lnTo>
                  <a:lnTo>
                    <a:pt x="148" y="292"/>
                  </a:lnTo>
                  <a:lnTo>
                    <a:pt x="141" y="287"/>
                  </a:lnTo>
                  <a:lnTo>
                    <a:pt x="136" y="279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2" y="43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5" y="18"/>
                  </a:lnTo>
                  <a:lnTo>
                    <a:pt x="8" y="13"/>
                  </a:lnTo>
                  <a:lnTo>
                    <a:pt x="12" y="8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3" y="2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3" y="1"/>
                  </a:lnTo>
                  <a:lnTo>
                    <a:pt x="48" y="4"/>
                  </a:lnTo>
                  <a:lnTo>
                    <a:pt x="54" y="7"/>
                  </a:lnTo>
                  <a:lnTo>
                    <a:pt x="58" y="11"/>
                  </a:lnTo>
                  <a:lnTo>
                    <a:pt x="62" y="16"/>
                  </a:lnTo>
                  <a:lnTo>
                    <a:pt x="185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6" y="231"/>
                  </a:lnTo>
                  <a:lnTo>
                    <a:pt x="442" y="233"/>
                  </a:lnTo>
                  <a:lnTo>
                    <a:pt x="448" y="236"/>
                  </a:lnTo>
                  <a:lnTo>
                    <a:pt x="453" y="240"/>
                  </a:lnTo>
                  <a:lnTo>
                    <a:pt x="457" y="244"/>
                  </a:lnTo>
                  <a:lnTo>
                    <a:pt x="460" y="250"/>
                  </a:lnTo>
                  <a:lnTo>
                    <a:pt x="462" y="257"/>
                  </a:lnTo>
                  <a:lnTo>
                    <a:pt x="463" y="263"/>
                  </a:lnTo>
                  <a:lnTo>
                    <a:pt x="463" y="263"/>
                  </a:lnTo>
                  <a:lnTo>
                    <a:pt x="462" y="270"/>
                  </a:lnTo>
                  <a:lnTo>
                    <a:pt x="460" y="276"/>
                  </a:lnTo>
                  <a:lnTo>
                    <a:pt x="457" y="281"/>
                  </a:lnTo>
                  <a:lnTo>
                    <a:pt x="453" y="287"/>
                  </a:lnTo>
                  <a:lnTo>
                    <a:pt x="448" y="291"/>
                  </a:lnTo>
                  <a:lnTo>
                    <a:pt x="442" y="294"/>
                  </a:lnTo>
                  <a:lnTo>
                    <a:pt x="436" y="295"/>
                  </a:lnTo>
                  <a:lnTo>
                    <a:pt x="430" y="296"/>
                  </a:lnTo>
                  <a:lnTo>
                    <a:pt x="43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35">
              <a:extLst>
                <a:ext uri="{FF2B5EF4-FFF2-40B4-BE49-F238E27FC236}">
                  <a16:creationId xmlns:a16="http://schemas.microsoft.com/office/drawing/2014/main" id="{24C0335C-7CCC-400B-8BBB-241D3DAA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175" y="5199063"/>
              <a:ext cx="23813" cy="74613"/>
            </a:xfrm>
            <a:custGeom>
              <a:avLst/>
              <a:gdLst>
                <a:gd name="T0" fmla="*/ 76 w 110"/>
                <a:gd name="T1" fmla="*/ 327 h 327"/>
                <a:gd name="T2" fmla="*/ 76 w 110"/>
                <a:gd name="T3" fmla="*/ 327 h 327"/>
                <a:gd name="T4" fmla="*/ 70 w 110"/>
                <a:gd name="T5" fmla="*/ 327 h 327"/>
                <a:gd name="T6" fmla="*/ 65 w 110"/>
                <a:gd name="T7" fmla="*/ 325 h 327"/>
                <a:gd name="T8" fmla="*/ 60 w 110"/>
                <a:gd name="T9" fmla="*/ 323 h 327"/>
                <a:gd name="T10" fmla="*/ 56 w 110"/>
                <a:gd name="T11" fmla="*/ 320 h 327"/>
                <a:gd name="T12" fmla="*/ 52 w 110"/>
                <a:gd name="T13" fmla="*/ 315 h 327"/>
                <a:gd name="T14" fmla="*/ 48 w 110"/>
                <a:gd name="T15" fmla="*/ 310 h 327"/>
                <a:gd name="T16" fmla="*/ 45 w 110"/>
                <a:gd name="T17" fmla="*/ 305 h 327"/>
                <a:gd name="T18" fmla="*/ 44 w 110"/>
                <a:gd name="T19" fmla="*/ 300 h 327"/>
                <a:gd name="T20" fmla="*/ 1 w 110"/>
                <a:gd name="T21" fmla="*/ 38 h 327"/>
                <a:gd name="T22" fmla="*/ 1 w 110"/>
                <a:gd name="T23" fmla="*/ 38 h 327"/>
                <a:gd name="T24" fmla="*/ 0 w 110"/>
                <a:gd name="T25" fmla="*/ 32 h 327"/>
                <a:gd name="T26" fmla="*/ 1 w 110"/>
                <a:gd name="T27" fmla="*/ 26 h 327"/>
                <a:gd name="T28" fmla="*/ 3 w 110"/>
                <a:gd name="T29" fmla="*/ 19 h 327"/>
                <a:gd name="T30" fmla="*/ 6 w 110"/>
                <a:gd name="T31" fmla="*/ 14 h 327"/>
                <a:gd name="T32" fmla="*/ 10 w 110"/>
                <a:gd name="T33" fmla="*/ 9 h 327"/>
                <a:gd name="T34" fmla="*/ 15 w 110"/>
                <a:gd name="T35" fmla="*/ 5 h 327"/>
                <a:gd name="T36" fmla="*/ 22 w 110"/>
                <a:gd name="T37" fmla="*/ 2 h 327"/>
                <a:gd name="T38" fmla="*/ 28 w 110"/>
                <a:gd name="T39" fmla="*/ 1 h 327"/>
                <a:gd name="T40" fmla="*/ 28 w 110"/>
                <a:gd name="T41" fmla="*/ 1 h 327"/>
                <a:gd name="T42" fmla="*/ 34 w 110"/>
                <a:gd name="T43" fmla="*/ 0 h 327"/>
                <a:gd name="T44" fmla="*/ 40 w 110"/>
                <a:gd name="T45" fmla="*/ 1 h 327"/>
                <a:gd name="T46" fmla="*/ 46 w 110"/>
                <a:gd name="T47" fmla="*/ 3 h 327"/>
                <a:gd name="T48" fmla="*/ 53 w 110"/>
                <a:gd name="T49" fmla="*/ 6 h 327"/>
                <a:gd name="T50" fmla="*/ 57 w 110"/>
                <a:gd name="T51" fmla="*/ 10 h 327"/>
                <a:gd name="T52" fmla="*/ 61 w 110"/>
                <a:gd name="T53" fmla="*/ 15 h 327"/>
                <a:gd name="T54" fmla="*/ 64 w 110"/>
                <a:gd name="T55" fmla="*/ 21 h 327"/>
                <a:gd name="T56" fmla="*/ 66 w 110"/>
                <a:gd name="T57" fmla="*/ 28 h 327"/>
                <a:gd name="T58" fmla="*/ 110 w 110"/>
                <a:gd name="T59" fmla="*/ 288 h 327"/>
                <a:gd name="T60" fmla="*/ 110 w 110"/>
                <a:gd name="T61" fmla="*/ 288 h 327"/>
                <a:gd name="T62" fmla="*/ 110 w 110"/>
                <a:gd name="T63" fmla="*/ 296 h 327"/>
                <a:gd name="T64" fmla="*/ 108 w 110"/>
                <a:gd name="T65" fmla="*/ 302 h 327"/>
                <a:gd name="T66" fmla="*/ 106 w 110"/>
                <a:gd name="T67" fmla="*/ 308 h 327"/>
                <a:gd name="T68" fmla="*/ 103 w 110"/>
                <a:gd name="T69" fmla="*/ 313 h 327"/>
                <a:gd name="T70" fmla="*/ 99 w 110"/>
                <a:gd name="T71" fmla="*/ 317 h 327"/>
                <a:gd name="T72" fmla="*/ 94 w 110"/>
                <a:gd name="T73" fmla="*/ 322 h 327"/>
                <a:gd name="T74" fmla="*/ 89 w 110"/>
                <a:gd name="T75" fmla="*/ 325 h 327"/>
                <a:gd name="T76" fmla="*/ 82 w 110"/>
                <a:gd name="T77" fmla="*/ 327 h 327"/>
                <a:gd name="T78" fmla="*/ 82 w 110"/>
                <a:gd name="T79" fmla="*/ 327 h 327"/>
                <a:gd name="T80" fmla="*/ 76 w 110"/>
                <a:gd name="T81" fmla="*/ 327 h 327"/>
                <a:gd name="T82" fmla="*/ 76 w 110"/>
                <a:gd name="T83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327">
                  <a:moveTo>
                    <a:pt x="76" y="327"/>
                  </a:moveTo>
                  <a:lnTo>
                    <a:pt x="76" y="327"/>
                  </a:lnTo>
                  <a:lnTo>
                    <a:pt x="70" y="327"/>
                  </a:lnTo>
                  <a:lnTo>
                    <a:pt x="65" y="325"/>
                  </a:lnTo>
                  <a:lnTo>
                    <a:pt x="60" y="323"/>
                  </a:lnTo>
                  <a:lnTo>
                    <a:pt x="56" y="320"/>
                  </a:lnTo>
                  <a:lnTo>
                    <a:pt x="52" y="315"/>
                  </a:lnTo>
                  <a:lnTo>
                    <a:pt x="48" y="310"/>
                  </a:lnTo>
                  <a:lnTo>
                    <a:pt x="45" y="305"/>
                  </a:lnTo>
                  <a:lnTo>
                    <a:pt x="44" y="300"/>
                  </a:lnTo>
                  <a:lnTo>
                    <a:pt x="1" y="38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19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2" y="2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0" y="1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57" y="10"/>
                  </a:lnTo>
                  <a:lnTo>
                    <a:pt x="61" y="15"/>
                  </a:lnTo>
                  <a:lnTo>
                    <a:pt x="64" y="21"/>
                  </a:lnTo>
                  <a:lnTo>
                    <a:pt x="66" y="28"/>
                  </a:lnTo>
                  <a:lnTo>
                    <a:pt x="110" y="288"/>
                  </a:lnTo>
                  <a:lnTo>
                    <a:pt x="110" y="288"/>
                  </a:lnTo>
                  <a:lnTo>
                    <a:pt x="110" y="296"/>
                  </a:lnTo>
                  <a:lnTo>
                    <a:pt x="108" y="302"/>
                  </a:lnTo>
                  <a:lnTo>
                    <a:pt x="106" y="308"/>
                  </a:lnTo>
                  <a:lnTo>
                    <a:pt x="103" y="313"/>
                  </a:lnTo>
                  <a:lnTo>
                    <a:pt x="99" y="317"/>
                  </a:lnTo>
                  <a:lnTo>
                    <a:pt x="94" y="322"/>
                  </a:lnTo>
                  <a:lnTo>
                    <a:pt x="89" y="325"/>
                  </a:lnTo>
                  <a:lnTo>
                    <a:pt x="82" y="327"/>
                  </a:lnTo>
                  <a:lnTo>
                    <a:pt x="82" y="327"/>
                  </a:lnTo>
                  <a:lnTo>
                    <a:pt x="76" y="327"/>
                  </a:lnTo>
                  <a:lnTo>
                    <a:pt x="76" y="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36">
              <a:extLst>
                <a:ext uri="{FF2B5EF4-FFF2-40B4-BE49-F238E27FC236}">
                  <a16:creationId xmlns:a16="http://schemas.microsoft.com/office/drawing/2014/main" id="{1AAE2088-DCA0-49D3-83DA-FAC409ACF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950" y="5138738"/>
              <a:ext cx="58738" cy="15875"/>
            </a:xfrm>
            <a:custGeom>
              <a:avLst/>
              <a:gdLst>
                <a:gd name="T0" fmla="*/ 227 w 260"/>
                <a:gd name="T1" fmla="*/ 66 h 66"/>
                <a:gd name="T2" fmla="*/ 34 w 260"/>
                <a:gd name="T3" fmla="*/ 66 h 66"/>
                <a:gd name="T4" fmla="*/ 34 w 260"/>
                <a:gd name="T5" fmla="*/ 66 h 66"/>
                <a:gd name="T6" fmla="*/ 26 w 260"/>
                <a:gd name="T7" fmla="*/ 65 h 66"/>
                <a:gd name="T8" fmla="*/ 20 w 260"/>
                <a:gd name="T9" fmla="*/ 63 h 66"/>
                <a:gd name="T10" fmla="*/ 15 w 260"/>
                <a:gd name="T11" fmla="*/ 60 h 66"/>
                <a:gd name="T12" fmla="*/ 10 w 260"/>
                <a:gd name="T13" fmla="*/ 56 h 66"/>
                <a:gd name="T14" fmla="*/ 6 w 260"/>
                <a:gd name="T15" fmla="*/ 50 h 66"/>
                <a:gd name="T16" fmla="*/ 3 w 260"/>
                <a:gd name="T17" fmla="*/ 45 h 66"/>
                <a:gd name="T18" fmla="*/ 0 w 260"/>
                <a:gd name="T19" fmla="*/ 39 h 66"/>
                <a:gd name="T20" fmla="*/ 0 w 260"/>
                <a:gd name="T21" fmla="*/ 33 h 66"/>
                <a:gd name="T22" fmla="*/ 0 w 260"/>
                <a:gd name="T23" fmla="*/ 33 h 66"/>
                <a:gd name="T24" fmla="*/ 0 w 260"/>
                <a:gd name="T25" fmla="*/ 26 h 66"/>
                <a:gd name="T26" fmla="*/ 3 w 260"/>
                <a:gd name="T27" fmla="*/ 19 h 66"/>
                <a:gd name="T28" fmla="*/ 6 w 260"/>
                <a:gd name="T29" fmla="*/ 14 h 66"/>
                <a:gd name="T30" fmla="*/ 10 w 260"/>
                <a:gd name="T31" fmla="*/ 9 h 66"/>
                <a:gd name="T32" fmla="*/ 15 w 260"/>
                <a:gd name="T33" fmla="*/ 5 h 66"/>
                <a:gd name="T34" fmla="*/ 20 w 260"/>
                <a:gd name="T35" fmla="*/ 2 h 66"/>
                <a:gd name="T36" fmla="*/ 26 w 260"/>
                <a:gd name="T37" fmla="*/ 0 h 66"/>
                <a:gd name="T38" fmla="*/ 34 w 260"/>
                <a:gd name="T39" fmla="*/ 0 h 66"/>
                <a:gd name="T40" fmla="*/ 227 w 260"/>
                <a:gd name="T41" fmla="*/ 0 h 66"/>
                <a:gd name="T42" fmla="*/ 227 w 260"/>
                <a:gd name="T43" fmla="*/ 0 h 66"/>
                <a:gd name="T44" fmla="*/ 234 w 260"/>
                <a:gd name="T45" fmla="*/ 0 h 66"/>
                <a:gd name="T46" fmla="*/ 241 w 260"/>
                <a:gd name="T47" fmla="*/ 2 h 66"/>
                <a:gd name="T48" fmla="*/ 246 w 260"/>
                <a:gd name="T49" fmla="*/ 5 h 66"/>
                <a:gd name="T50" fmla="*/ 251 w 260"/>
                <a:gd name="T51" fmla="*/ 9 h 66"/>
                <a:gd name="T52" fmla="*/ 255 w 260"/>
                <a:gd name="T53" fmla="*/ 14 h 66"/>
                <a:gd name="T54" fmla="*/ 258 w 260"/>
                <a:gd name="T55" fmla="*/ 19 h 66"/>
                <a:gd name="T56" fmla="*/ 260 w 260"/>
                <a:gd name="T57" fmla="*/ 26 h 66"/>
                <a:gd name="T58" fmla="*/ 260 w 260"/>
                <a:gd name="T59" fmla="*/ 33 h 66"/>
                <a:gd name="T60" fmla="*/ 260 w 260"/>
                <a:gd name="T61" fmla="*/ 33 h 66"/>
                <a:gd name="T62" fmla="*/ 260 w 260"/>
                <a:gd name="T63" fmla="*/ 39 h 66"/>
                <a:gd name="T64" fmla="*/ 258 w 260"/>
                <a:gd name="T65" fmla="*/ 45 h 66"/>
                <a:gd name="T66" fmla="*/ 255 w 260"/>
                <a:gd name="T67" fmla="*/ 50 h 66"/>
                <a:gd name="T68" fmla="*/ 251 w 260"/>
                <a:gd name="T69" fmla="*/ 56 h 66"/>
                <a:gd name="T70" fmla="*/ 246 w 260"/>
                <a:gd name="T71" fmla="*/ 60 h 66"/>
                <a:gd name="T72" fmla="*/ 241 w 260"/>
                <a:gd name="T73" fmla="*/ 63 h 66"/>
                <a:gd name="T74" fmla="*/ 234 w 260"/>
                <a:gd name="T75" fmla="*/ 65 h 66"/>
                <a:gd name="T76" fmla="*/ 227 w 260"/>
                <a:gd name="T77" fmla="*/ 66 h 66"/>
                <a:gd name="T78" fmla="*/ 227 w 260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0" h="66">
                  <a:moveTo>
                    <a:pt x="227" y="66"/>
                  </a:moveTo>
                  <a:lnTo>
                    <a:pt x="34" y="66"/>
                  </a:lnTo>
                  <a:lnTo>
                    <a:pt x="34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5" y="60"/>
                  </a:lnTo>
                  <a:lnTo>
                    <a:pt x="10" y="56"/>
                  </a:lnTo>
                  <a:lnTo>
                    <a:pt x="6" y="50"/>
                  </a:lnTo>
                  <a:lnTo>
                    <a:pt x="3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3" y="19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41" y="2"/>
                  </a:lnTo>
                  <a:lnTo>
                    <a:pt x="246" y="5"/>
                  </a:lnTo>
                  <a:lnTo>
                    <a:pt x="251" y="9"/>
                  </a:lnTo>
                  <a:lnTo>
                    <a:pt x="255" y="14"/>
                  </a:lnTo>
                  <a:lnTo>
                    <a:pt x="258" y="19"/>
                  </a:lnTo>
                  <a:lnTo>
                    <a:pt x="260" y="26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60" y="39"/>
                  </a:lnTo>
                  <a:lnTo>
                    <a:pt x="258" y="45"/>
                  </a:lnTo>
                  <a:lnTo>
                    <a:pt x="255" y="50"/>
                  </a:lnTo>
                  <a:lnTo>
                    <a:pt x="251" y="56"/>
                  </a:lnTo>
                  <a:lnTo>
                    <a:pt x="246" y="60"/>
                  </a:lnTo>
                  <a:lnTo>
                    <a:pt x="241" y="63"/>
                  </a:lnTo>
                  <a:lnTo>
                    <a:pt x="234" y="65"/>
                  </a:lnTo>
                  <a:lnTo>
                    <a:pt x="227" y="66"/>
                  </a:lnTo>
                  <a:lnTo>
                    <a:pt x="227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7">
              <a:extLst>
                <a:ext uri="{FF2B5EF4-FFF2-40B4-BE49-F238E27FC236}">
                  <a16:creationId xmlns:a16="http://schemas.microsoft.com/office/drawing/2014/main" id="{0E786A02-4C09-4B1D-9F94-C6F320B94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950" y="5168901"/>
              <a:ext cx="58738" cy="15875"/>
            </a:xfrm>
            <a:custGeom>
              <a:avLst/>
              <a:gdLst>
                <a:gd name="T0" fmla="*/ 227 w 260"/>
                <a:gd name="T1" fmla="*/ 66 h 66"/>
                <a:gd name="T2" fmla="*/ 34 w 260"/>
                <a:gd name="T3" fmla="*/ 66 h 66"/>
                <a:gd name="T4" fmla="*/ 34 w 260"/>
                <a:gd name="T5" fmla="*/ 66 h 66"/>
                <a:gd name="T6" fmla="*/ 26 w 260"/>
                <a:gd name="T7" fmla="*/ 66 h 66"/>
                <a:gd name="T8" fmla="*/ 20 w 260"/>
                <a:gd name="T9" fmla="*/ 64 h 66"/>
                <a:gd name="T10" fmla="*/ 15 w 260"/>
                <a:gd name="T11" fmla="*/ 61 h 66"/>
                <a:gd name="T12" fmla="*/ 10 w 260"/>
                <a:gd name="T13" fmla="*/ 57 h 66"/>
                <a:gd name="T14" fmla="*/ 6 w 260"/>
                <a:gd name="T15" fmla="*/ 52 h 66"/>
                <a:gd name="T16" fmla="*/ 3 w 260"/>
                <a:gd name="T17" fmla="*/ 47 h 66"/>
                <a:gd name="T18" fmla="*/ 0 w 260"/>
                <a:gd name="T19" fmla="*/ 41 h 66"/>
                <a:gd name="T20" fmla="*/ 0 w 260"/>
                <a:gd name="T21" fmla="*/ 33 h 66"/>
                <a:gd name="T22" fmla="*/ 0 w 260"/>
                <a:gd name="T23" fmla="*/ 33 h 66"/>
                <a:gd name="T24" fmla="*/ 0 w 260"/>
                <a:gd name="T25" fmla="*/ 27 h 66"/>
                <a:gd name="T26" fmla="*/ 3 w 260"/>
                <a:gd name="T27" fmla="*/ 21 h 66"/>
                <a:gd name="T28" fmla="*/ 6 w 260"/>
                <a:gd name="T29" fmla="*/ 15 h 66"/>
                <a:gd name="T30" fmla="*/ 10 w 260"/>
                <a:gd name="T31" fmla="*/ 11 h 66"/>
                <a:gd name="T32" fmla="*/ 15 w 260"/>
                <a:gd name="T33" fmla="*/ 6 h 66"/>
                <a:gd name="T34" fmla="*/ 20 w 260"/>
                <a:gd name="T35" fmla="*/ 3 h 66"/>
                <a:gd name="T36" fmla="*/ 26 w 260"/>
                <a:gd name="T37" fmla="*/ 1 h 66"/>
                <a:gd name="T38" fmla="*/ 34 w 260"/>
                <a:gd name="T39" fmla="*/ 0 h 66"/>
                <a:gd name="T40" fmla="*/ 227 w 260"/>
                <a:gd name="T41" fmla="*/ 0 h 66"/>
                <a:gd name="T42" fmla="*/ 227 w 260"/>
                <a:gd name="T43" fmla="*/ 0 h 66"/>
                <a:gd name="T44" fmla="*/ 234 w 260"/>
                <a:gd name="T45" fmla="*/ 1 h 66"/>
                <a:gd name="T46" fmla="*/ 241 w 260"/>
                <a:gd name="T47" fmla="*/ 3 h 66"/>
                <a:gd name="T48" fmla="*/ 246 w 260"/>
                <a:gd name="T49" fmla="*/ 6 h 66"/>
                <a:gd name="T50" fmla="*/ 251 w 260"/>
                <a:gd name="T51" fmla="*/ 11 h 66"/>
                <a:gd name="T52" fmla="*/ 255 w 260"/>
                <a:gd name="T53" fmla="*/ 15 h 66"/>
                <a:gd name="T54" fmla="*/ 258 w 260"/>
                <a:gd name="T55" fmla="*/ 21 h 66"/>
                <a:gd name="T56" fmla="*/ 260 w 260"/>
                <a:gd name="T57" fmla="*/ 27 h 66"/>
                <a:gd name="T58" fmla="*/ 260 w 260"/>
                <a:gd name="T59" fmla="*/ 33 h 66"/>
                <a:gd name="T60" fmla="*/ 260 w 260"/>
                <a:gd name="T61" fmla="*/ 33 h 66"/>
                <a:gd name="T62" fmla="*/ 260 w 260"/>
                <a:gd name="T63" fmla="*/ 41 h 66"/>
                <a:gd name="T64" fmla="*/ 258 w 260"/>
                <a:gd name="T65" fmla="*/ 47 h 66"/>
                <a:gd name="T66" fmla="*/ 255 w 260"/>
                <a:gd name="T67" fmla="*/ 52 h 66"/>
                <a:gd name="T68" fmla="*/ 251 w 260"/>
                <a:gd name="T69" fmla="*/ 57 h 66"/>
                <a:gd name="T70" fmla="*/ 246 w 260"/>
                <a:gd name="T71" fmla="*/ 61 h 66"/>
                <a:gd name="T72" fmla="*/ 241 w 260"/>
                <a:gd name="T73" fmla="*/ 64 h 66"/>
                <a:gd name="T74" fmla="*/ 234 w 260"/>
                <a:gd name="T75" fmla="*/ 66 h 66"/>
                <a:gd name="T76" fmla="*/ 227 w 260"/>
                <a:gd name="T77" fmla="*/ 66 h 66"/>
                <a:gd name="T78" fmla="*/ 227 w 260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0" h="66">
                  <a:moveTo>
                    <a:pt x="227" y="66"/>
                  </a:moveTo>
                  <a:lnTo>
                    <a:pt x="34" y="66"/>
                  </a:lnTo>
                  <a:lnTo>
                    <a:pt x="34" y="66"/>
                  </a:lnTo>
                  <a:lnTo>
                    <a:pt x="26" y="66"/>
                  </a:lnTo>
                  <a:lnTo>
                    <a:pt x="20" y="64"/>
                  </a:lnTo>
                  <a:lnTo>
                    <a:pt x="15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4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34" y="1"/>
                  </a:lnTo>
                  <a:lnTo>
                    <a:pt x="241" y="3"/>
                  </a:lnTo>
                  <a:lnTo>
                    <a:pt x="246" y="6"/>
                  </a:lnTo>
                  <a:lnTo>
                    <a:pt x="251" y="11"/>
                  </a:lnTo>
                  <a:lnTo>
                    <a:pt x="255" y="15"/>
                  </a:lnTo>
                  <a:lnTo>
                    <a:pt x="258" y="21"/>
                  </a:lnTo>
                  <a:lnTo>
                    <a:pt x="260" y="27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60" y="41"/>
                  </a:lnTo>
                  <a:lnTo>
                    <a:pt x="258" y="47"/>
                  </a:lnTo>
                  <a:lnTo>
                    <a:pt x="255" y="52"/>
                  </a:lnTo>
                  <a:lnTo>
                    <a:pt x="251" y="57"/>
                  </a:lnTo>
                  <a:lnTo>
                    <a:pt x="246" y="61"/>
                  </a:lnTo>
                  <a:lnTo>
                    <a:pt x="241" y="64"/>
                  </a:lnTo>
                  <a:lnTo>
                    <a:pt x="234" y="66"/>
                  </a:lnTo>
                  <a:lnTo>
                    <a:pt x="227" y="66"/>
                  </a:lnTo>
                  <a:lnTo>
                    <a:pt x="227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38">
              <a:extLst>
                <a:ext uri="{FF2B5EF4-FFF2-40B4-BE49-F238E27FC236}">
                  <a16:creationId xmlns:a16="http://schemas.microsoft.com/office/drawing/2014/main" id="{E38FD5E4-78F5-400E-8C48-AA656F82E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950" y="5199063"/>
              <a:ext cx="58738" cy="15875"/>
            </a:xfrm>
            <a:custGeom>
              <a:avLst/>
              <a:gdLst>
                <a:gd name="T0" fmla="*/ 227 w 260"/>
                <a:gd name="T1" fmla="*/ 66 h 66"/>
                <a:gd name="T2" fmla="*/ 34 w 260"/>
                <a:gd name="T3" fmla="*/ 66 h 66"/>
                <a:gd name="T4" fmla="*/ 34 w 260"/>
                <a:gd name="T5" fmla="*/ 66 h 66"/>
                <a:gd name="T6" fmla="*/ 26 w 260"/>
                <a:gd name="T7" fmla="*/ 65 h 66"/>
                <a:gd name="T8" fmla="*/ 20 w 260"/>
                <a:gd name="T9" fmla="*/ 64 h 66"/>
                <a:gd name="T10" fmla="*/ 15 w 260"/>
                <a:gd name="T11" fmla="*/ 61 h 66"/>
                <a:gd name="T12" fmla="*/ 10 w 260"/>
                <a:gd name="T13" fmla="*/ 57 h 66"/>
                <a:gd name="T14" fmla="*/ 6 w 260"/>
                <a:gd name="T15" fmla="*/ 51 h 66"/>
                <a:gd name="T16" fmla="*/ 3 w 260"/>
                <a:gd name="T17" fmla="*/ 46 h 66"/>
                <a:gd name="T18" fmla="*/ 0 w 260"/>
                <a:gd name="T19" fmla="*/ 40 h 66"/>
                <a:gd name="T20" fmla="*/ 0 w 260"/>
                <a:gd name="T21" fmla="*/ 33 h 66"/>
                <a:gd name="T22" fmla="*/ 0 w 260"/>
                <a:gd name="T23" fmla="*/ 33 h 66"/>
                <a:gd name="T24" fmla="*/ 0 w 260"/>
                <a:gd name="T25" fmla="*/ 27 h 66"/>
                <a:gd name="T26" fmla="*/ 3 w 260"/>
                <a:gd name="T27" fmla="*/ 20 h 66"/>
                <a:gd name="T28" fmla="*/ 6 w 260"/>
                <a:gd name="T29" fmla="*/ 14 h 66"/>
                <a:gd name="T30" fmla="*/ 10 w 260"/>
                <a:gd name="T31" fmla="*/ 10 h 66"/>
                <a:gd name="T32" fmla="*/ 15 w 260"/>
                <a:gd name="T33" fmla="*/ 6 h 66"/>
                <a:gd name="T34" fmla="*/ 20 w 260"/>
                <a:gd name="T35" fmla="*/ 3 h 66"/>
                <a:gd name="T36" fmla="*/ 26 w 260"/>
                <a:gd name="T37" fmla="*/ 1 h 66"/>
                <a:gd name="T38" fmla="*/ 34 w 260"/>
                <a:gd name="T39" fmla="*/ 0 h 66"/>
                <a:gd name="T40" fmla="*/ 227 w 260"/>
                <a:gd name="T41" fmla="*/ 0 h 66"/>
                <a:gd name="T42" fmla="*/ 227 w 260"/>
                <a:gd name="T43" fmla="*/ 0 h 66"/>
                <a:gd name="T44" fmla="*/ 234 w 260"/>
                <a:gd name="T45" fmla="*/ 1 h 66"/>
                <a:gd name="T46" fmla="*/ 241 w 260"/>
                <a:gd name="T47" fmla="*/ 3 h 66"/>
                <a:gd name="T48" fmla="*/ 246 w 260"/>
                <a:gd name="T49" fmla="*/ 6 h 66"/>
                <a:gd name="T50" fmla="*/ 251 w 260"/>
                <a:gd name="T51" fmla="*/ 10 h 66"/>
                <a:gd name="T52" fmla="*/ 255 w 260"/>
                <a:gd name="T53" fmla="*/ 14 h 66"/>
                <a:gd name="T54" fmla="*/ 258 w 260"/>
                <a:gd name="T55" fmla="*/ 20 h 66"/>
                <a:gd name="T56" fmla="*/ 260 w 260"/>
                <a:gd name="T57" fmla="*/ 27 h 66"/>
                <a:gd name="T58" fmla="*/ 260 w 260"/>
                <a:gd name="T59" fmla="*/ 33 h 66"/>
                <a:gd name="T60" fmla="*/ 260 w 260"/>
                <a:gd name="T61" fmla="*/ 33 h 66"/>
                <a:gd name="T62" fmla="*/ 260 w 260"/>
                <a:gd name="T63" fmla="*/ 40 h 66"/>
                <a:gd name="T64" fmla="*/ 258 w 260"/>
                <a:gd name="T65" fmla="*/ 46 h 66"/>
                <a:gd name="T66" fmla="*/ 255 w 260"/>
                <a:gd name="T67" fmla="*/ 51 h 66"/>
                <a:gd name="T68" fmla="*/ 251 w 260"/>
                <a:gd name="T69" fmla="*/ 57 h 66"/>
                <a:gd name="T70" fmla="*/ 246 w 260"/>
                <a:gd name="T71" fmla="*/ 61 h 66"/>
                <a:gd name="T72" fmla="*/ 241 w 260"/>
                <a:gd name="T73" fmla="*/ 64 h 66"/>
                <a:gd name="T74" fmla="*/ 234 w 260"/>
                <a:gd name="T75" fmla="*/ 65 h 66"/>
                <a:gd name="T76" fmla="*/ 227 w 260"/>
                <a:gd name="T77" fmla="*/ 66 h 66"/>
                <a:gd name="T78" fmla="*/ 227 w 260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0" h="66">
                  <a:moveTo>
                    <a:pt x="227" y="66"/>
                  </a:moveTo>
                  <a:lnTo>
                    <a:pt x="34" y="66"/>
                  </a:lnTo>
                  <a:lnTo>
                    <a:pt x="34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5" y="61"/>
                  </a:lnTo>
                  <a:lnTo>
                    <a:pt x="10" y="57"/>
                  </a:lnTo>
                  <a:lnTo>
                    <a:pt x="6" y="51"/>
                  </a:lnTo>
                  <a:lnTo>
                    <a:pt x="3" y="46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4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34" y="1"/>
                  </a:lnTo>
                  <a:lnTo>
                    <a:pt x="241" y="3"/>
                  </a:lnTo>
                  <a:lnTo>
                    <a:pt x="246" y="6"/>
                  </a:lnTo>
                  <a:lnTo>
                    <a:pt x="251" y="10"/>
                  </a:lnTo>
                  <a:lnTo>
                    <a:pt x="255" y="14"/>
                  </a:lnTo>
                  <a:lnTo>
                    <a:pt x="258" y="20"/>
                  </a:lnTo>
                  <a:lnTo>
                    <a:pt x="260" y="27"/>
                  </a:lnTo>
                  <a:lnTo>
                    <a:pt x="260" y="33"/>
                  </a:lnTo>
                  <a:lnTo>
                    <a:pt x="260" y="33"/>
                  </a:lnTo>
                  <a:lnTo>
                    <a:pt x="260" y="40"/>
                  </a:lnTo>
                  <a:lnTo>
                    <a:pt x="258" y="46"/>
                  </a:lnTo>
                  <a:lnTo>
                    <a:pt x="255" y="51"/>
                  </a:lnTo>
                  <a:lnTo>
                    <a:pt x="251" y="57"/>
                  </a:lnTo>
                  <a:lnTo>
                    <a:pt x="246" y="61"/>
                  </a:lnTo>
                  <a:lnTo>
                    <a:pt x="241" y="64"/>
                  </a:lnTo>
                  <a:lnTo>
                    <a:pt x="234" y="65"/>
                  </a:lnTo>
                  <a:lnTo>
                    <a:pt x="227" y="66"/>
                  </a:lnTo>
                  <a:lnTo>
                    <a:pt x="227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E77B1F5-B41F-46F6-8C72-89DE13501C78}"/>
              </a:ext>
            </a:extLst>
          </p:cNvPr>
          <p:cNvGrpSpPr/>
          <p:nvPr/>
        </p:nvGrpSpPr>
        <p:grpSpPr>
          <a:xfrm>
            <a:off x="6050659" y="3646842"/>
            <a:ext cx="184923" cy="180850"/>
            <a:chOff x="7715250" y="3616326"/>
            <a:chExt cx="360363" cy="352425"/>
          </a:xfrm>
          <a:solidFill>
            <a:schemeClr val="accent4"/>
          </a:solidFill>
        </p:grpSpPr>
        <p:sp>
          <p:nvSpPr>
            <p:cNvPr id="112" name="Freeform 1102">
              <a:extLst>
                <a:ext uri="{FF2B5EF4-FFF2-40B4-BE49-F238E27FC236}">
                  <a16:creationId xmlns:a16="http://schemas.microsoft.com/office/drawing/2014/main" id="{A71C1387-F17B-4C7B-96C5-973B3A399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5250" y="3616326"/>
              <a:ext cx="360363" cy="352425"/>
            </a:xfrm>
            <a:custGeom>
              <a:avLst/>
              <a:gdLst>
                <a:gd name="T0" fmla="*/ 32 w 1586"/>
                <a:gd name="T1" fmla="*/ 1554 h 1554"/>
                <a:gd name="T2" fmla="*/ 26 w 1586"/>
                <a:gd name="T3" fmla="*/ 1553 h 1554"/>
                <a:gd name="T4" fmla="*/ 14 w 1586"/>
                <a:gd name="T5" fmla="*/ 1549 h 1554"/>
                <a:gd name="T6" fmla="*/ 5 w 1586"/>
                <a:gd name="T7" fmla="*/ 1540 h 1554"/>
                <a:gd name="T8" fmla="*/ 0 w 1586"/>
                <a:gd name="T9" fmla="*/ 1529 h 1554"/>
                <a:gd name="T10" fmla="*/ 0 w 1586"/>
                <a:gd name="T11" fmla="*/ 759 h 1554"/>
                <a:gd name="T12" fmla="*/ 0 w 1586"/>
                <a:gd name="T13" fmla="*/ 758 h 1554"/>
                <a:gd name="T14" fmla="*/ 0 w 1586"/>
                <a:gd name="T15" fmla="*/ 33 h 1554"/>
                <a:gd name="T16" fmla="*/ 2 w 1586"/>
                <a:gd name="T17" fmla="*/ 20 h 1554"/>
                <a:gd name="T18" fmla="*/ 9 w 1586"/>
                <a:gd name="T19" fmla="*/ 10 h 1554"/>
                <a:gd name="T20" fmla="*/ 19 w 1586"/>
                <a:gd name="T21" fmla="*/ 3 h 1554"/>
                <a:gd name="T22" fmla="*/ 32 w 1586"/>
                <a:gd name="T23" fmla="*/ 0 h 1554"/>
                <a:gd name="T24" fmla="*/ 39 w 1586"/>
                <a:gd name="T25" fmla="*/ 1 h 1554"/>
                <a:gd name="T26" fmla="*/ 50 w 1586"/>
                <a:gd name="T27" fmla="*/ 6 h 1554"/>
                <a:gd name="T28" fmla="*/ 60 w 1586"/>
                <a:gd name="T29" fmla="*/ 14 h 1554"/>
                <a:gd name="T30" fmla="*/ 65 w 1586"/>
                <a:gd name="T31" fmla="*/ 26 h 1554"/>
                <a:gd name="T32" fmla="*/ 65 w 1586"/>
                <a:gd name="T33" fmla="*/ 703 h 1554"/>
                <a:gd name="T34" fmla="*/ 611 w 1586"/>
                <a:gd name="T35" fmla="*/ 408 h 1554"/>
                <a:gd name="T36" fmla="*/ 625 w 1586"/>
                <a:gd name="T37" fmla="*/ 404 h 1554"/>
                <a:gd name="T38" fmla="*/ 637 w 1586"/>
                <a:gd name="T39" fmla="*/ 406 h 1554"/>
                <a:gd name="T40" fmla="*/ 1528 w 1586"/>
                <a:gd name="T41" fmla="*/ 90 h 1554"/>
                <a:gd name="T42" fmla="*/ 1532 w 1586"/>
                <a:gd name="T43" fmla="*/ 87 h 1554"/>
                <a:gd name="T44" fmla="*/ 1541 w 1586"/>
                <a:gd name="T45" fmla="*/ 81 h 1554"/>
                <a:gd name="T46" fmla="*/ 1550 w 1586"/>
                <a:gd name="T47" fmla="*/ 78 h 1554"/>
                <a:gd name="T48" fmla="*/ 1560 w 1586"/>
                <a:gd name="T49" fmla="*/ 79 h 1554"/>
                <a:gd name="T50" fmla="*/ 1565 w 1586"/>
                <a:gd name="T51" fmla="*/ 80 h 1554"/>
                <a:gd name="T52" fmla="*/ 1574 w 1586"/>
                <a:gd name="T53" fmla="*/ 85 h 1554"/>
                <a:gd name="T54" fmla="*/ 1581 w 1586"/>
                <a:gd name="T55" fmla="*/ 93 h 1554"/>
                <a:gd name="T56" fmla="*/ 1585 w 1586"/>
                <a:gd name="T57" fmla="*/ 102 h 1554"/>
                <a:gd name="T58" fmla="*/ 1586 w 1586"/>
                <a:gd name="T59" fmla="*/ 111 h 1554"/>
                <a:gd name="T60" fmla="*/ 1586 w 1586"/>
                <a:gd name="T61" fmla="*/ 1521 h 1554"/>
                <a:gd name="T62" fmla="*/ 1584 w 1586"/>
                <a:gd name="T63" fmla="*/ 1535 h 1554"/>
                <a:gd name="T64" fmla="*/ 1577 w 1586"/>
                <a:gd name="T65" fmla="*/ 1545 h 1554"/>
                <a:gd name="T66" fmla="*/ 1566 w 1586"/>
                <a:gd name="T67" fmla="*/ 1552 h 1554"/>
                <a:gd name="T68" fmla="*/ 1553 w 1586"/>
                <a:gd name="T69" fmla="*/ 1554 h 1554"/>
                <a:gd name="T70" fmla="*/ 65 w 1586"/>
                <a:gd name="T71" fmla="*/ 1488 h 1554"/>
                <a:gd name="T72" fmla="*/ 1520 w 1586"/>
                <a:gd name="T73" fmla="*/ 199 h 1554"/>
                <a:gd name="T74" fmla="*/ 1152 w 1586"/>
                <a:gd name="T75" fmla="*/ 621 h 1554"/>
                <a:gd name="T76" fmla="*/ 1145 w 1586"/>
                <a:gd name="T77" fmla="*/ 627 h 1554"/>
                <a:gd name="T78" fmla="*/ 1136 w 1586"/>
                <a:gd name="T79" fmla="*/ 631 h 1554"/>
                <a:gd name="T80" fmla="*/ 1127 w 1586"/>
                <a:gd name="T81" fmla="*/ 632 h 1554"/>
                <a:gd name="T82" fmla="*/ 1117 w 1586"/>
                <a:gd name="T83" fmla="*/ 631 h 1554"/>
                <a:gd name="T84" fmla="*/ 65 w 1586"/>
                <a:gd name="T85" fmla="*/ 778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6" h="1554">
                  <a:moveTo>
                    <a:pt x="1553" y="1554"/>
                  </a:moveTo>
                  <a:lnTo>
                    <a:pt x="32" y="1554"/>
                  </a:lnTo>
                  <a:lnTo>
                    <a:pt x="32" y="1554"/>
                  </a:lnTo>
                  <a:lnTo>
                    <a:pt x="26" y="1553"/>
                  </a:lnTo>
                  <a:lnTo>
                    <a:pt x="19" y="1552"/>
                  </a:lnTo>
                  <a:lnTo>
                    <a:pt x="14" y="1549"/>
                  </a:lnTo>
                  <a:lnTo>
                    <a:pt x="9" y="1545"/>
                  </a:lnTo>
                  <a:lnTo>
                    <a:pt x="5" y="1540"/>
                  </a:lnTo>
                  <a:lnTo>
                    <a:pt x="2" y="1535"/>
                  </a:lnTo>
                  <a:lnTo>
                    <a:pt x="0" y="1529"/>
                  </a:lnTo>
                  <a:lnTo>
                    <a:pt x="0" y="1521"/>
                  </a:lnTo>
                  <a:lnTo>
                    <a:pt x="0" y="759"/>
                  </a:lnTo>
                  <a:lnTo>
                    <a:pt x="0" y="759"/>
                  </a:lnTo>
                  <a:lnTo>
                    <a:pt x="0" y="75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0" y="6"/>
                  </a:lnTo>
                  <a:lnTo>
                    <a:pt x="56" y="10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5" y="33"/>
                  </a:lnTo>
                  <a:lnTo>
                    <a:pt x="65" y="703"/>
                  </a:lnTo>
                  <a:lnTo>
                    <a:pt x="611" y="408"/>
                  </a:lnTo>
                  <a:lnTo>
                    <a:pt x="611" y="408"/>
                  </a:lnTo>
                  <a:lnTo>
                    <a:pt x="617" y="406"/>
                  </a:lnTo>
                  <a:lnTo>
                    <a:pt x="625" y="404"/>
                  </a:lnTo>
                  <a:lnTo>
                    <a:pt x="631" y="404"/>
                  </a:lnTo>
                  <a:lnTo>
                    <a:pt x="637" y="406"/>
                  </a:lnTo>
                  <a:lnTo>
                    <a:pt x="1117" y="561"/>
                  </a:lnTo>
                  <a:lnTo>
                    <a:pt x="1528" y="90"/>
                  </a:lnTo>
                  <a:lnTo>
                    <a:pt x="1528" y="90"/>
                  </a:lnTo>
                  <a:lnTo>
                    <a:pt x="1532" y="87"/>
                  </a:lnTo>
                  <a:lnTo>
                    <a:pt x="1536" y="83"/>
                  </a:lnTo>
                  <a:lnTo>
                    <a:pt x="1541" y="81"/>
                  </a:lnTo>
                  <a:lnTo>
                    <a:pt x="1545" y="79"/>
                  </a:lnTo>
                  <a:lnTo>
                    <a:pt x="1550" y="78"/>
                  </a:lnTo>
                  <a:lnTo>
                    <a:pt x="1555" y="78"/>
                  </a:lnTo>
                  <a:lnTo>
                    <a:pt x="1560" y="79"/>
                  </a:lnTo>
                  <a:lnTo>
                    <a:pt x="1565" y="80"/>
                  </a:lnTo>
                  <a:lnTo>
                    <a:pt x="1565" y="80"/>
                  </a:lnTo>
                  <a:lnTo>
                    <a:pt x="1570" y="82"/>
                  </a:lnTo>
                  <a:lnTo>
                    <a:pt x="1574" y="85"/>
                  </a:lnTo>
                  <a:lnTo>
                    <a:pt x="1578" y="89"/>
                  </a:lnTo>
                  <a:lnTo>
                    <a:pt x="1581" y="93"/>
                  </a:lnTo>
                  <a:lnTo>
                    <a:pt x="1583" y="97"/>
                  </a:lnTo>
                  <a:lnTo>
                    <a:pt x="1585" y="102"/>
                  </a:lnTo>
                  <a:lnTo>
                    <a:pt x="1586" y="106"/>
                  </a:lnTo>
                  <a:lnTo>
                    <a:pt x="1586" y="111"/>
                  </a:lnTo>
                  <a:lnTo>
                    <a:pt x="1586" y="1521"/>
                  </a:lnTo>
                  <a:lnTo>
                    <a:pt x="1586" y="1521"/>
                  </a:lnTo>
                  <a:lnTo>
                    <a:pt x="1586" y="1529"/>
                  </a:lnTo>
                  <a:lnTo>
                    <a:pt x="1584" y="1535"/>
                  </a:lnTo>
                  <a:lnTo>
                    <a:pt x="1581" y="1540"/>
                  </a:lnTo>
                  <a:lnTo>
                    <a:pt x="1577" y="1545"/>
                  </a:lnTo>
                  <a:lnTo>
                    <a:pt x="1572" y="1549"/>
                  </a:lnTo>
                  <a:lnTo>
                    <a:pt x="1566" y="1552"/>
                  </a:lnTo>
                  <a:lnTo>
                    <a:pt x="1560" y="1553"/>
                  </a:lnTo>
                  <a:lnTo>
                    <a:pt x="1553" y="1554"/>
                  </a:lnTo>
                  <a:lnTo>
                    <a:pt x="1553" y="1554"/>
                  </a:lnTo>
                  <a:close/>
                  <a:moveTo>
                    <a:pt x="65" y="1488"/>
                  </a:moveTo>
                  <a:lnTo>
                    <a:pt x="1520" y="1488"/>
                  </a:lnTo>
                  <a:lnTo>
                    <a:pt x="1520" y="199"/>
                  </a:lnTo>
                  <a:lnTo>
                    <a:pt x="1152" y="621"/>
                  </a:lnTo>
                  <a:lnTo>
                    <a:pt x="1152" y="621"/>
                  </a:lnTo>
                  <a:lnTo>
                    <a:pt x="1149" y="625"/>
                  </a:lnTo>
                  <a:lnTo>
                    <a:pt x="1145" y="627"/>
                  </a:lnTo>
                  <a:lnTo>
                    <a:pt x="1141" y="629"/>
                  </a:lnTo>
                  <a:lnTo>
                    <a:pt x="1136" y="631"/>
                  </a:lnTo>
                  <a:lnTo>
                    <a:pt x="1132" y="632"/>
                  </a:lnTo>
                  <a:lnTo>
                    <a:pt x="1127" y="632"/>
                  </a:lnTo>
                  <a:lnTo>
                    <a:pt x="1122" y="632"/>
                  </a:lnTo>
                  <a:lnTo>
                    <a:pt x="1117" y="631"/>
                  </a:lnTo>
                  <a:lnTo>
                    <a:pt x="631" y="474"/>
                  </a:lnTo>
                  <a:lnTo>
                    <a:pt x="65" y="778"/>
                  </a:lnTo>
                  <a:lnTo>
                    <a:pt x="65" y="14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03">
              <a:extLst>
                <a:ext uri="{FF2B5EF4-FFF2-40B4-BE49-F238E27FC236}">
                  <a16:creationId xmlns:a16="http://schemas.microsoft.com/office/drawing/2014/main" id="{45FCC1AC-0474-4C00-9E3A-FCAC6EDE7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50" y="3751263"/>
              <a:ext cx="360363" cy="136525"/>
            </a:xfrm>
            <a:custGeom>
              <a:avLst/>
              <a:gdLst>
                <a:gd name="T0" fmla="*/ 32 w 1586"/>
                <a:gd name="T1" fmla="*/ 599 h 599"/>
                <a:gd name="T2" fmla="*/ 32 w 1586"/>
                <a:gd name="T3" fmla="*/ 599 h 599"/>
                <a:gd name="T4" fmla="*/ 23 w 1586"/>
                <a:gd name="T5" fmla="*/ 598 h 599"/>
                <a:gd name="T6" fmla="*/ 16 w 1586"/>
                <a:gd name="T7" fmla="*/ 594 h 599"/>
                <a:gd name="T8" fmla="*/ 9 w 1586"/>
                <a:gd name="T9" fmla="*/ 589 h 599"/>
                <a:gd name="T10" fmla="*/ 6 w 1586"/>
                <a:gd name="T11" fmla="*/ 586 h 599"/>
                <a:gd name="T12" fmla="*/ 4 w 1586"/>
                <a:gd name="T13" fmla="*/ 582 h 599"/>
                <a:gd name="T14" fmla="*/ 4 w 1586"/>
                <a:gd name="T15" fmla="*/ 582 h 599"/>
                <a:gd name="T16" fmla="*/ 1 w 1586"/>
                <a:gd name="T17" fmla="*/ 575 h 599"/>
                <a:gd name="T18" fmla="*/ 0 w 1586"/>
                <a:gd name="T19" fmla="*/ 569 h 599"/>
                <a:gd name="T20" fmla="*/ 0 w 1586"/>
                <a:gd name="T21" fmla="*/ 563 h 599"/>
                <a:gd name="T22" fmla="*/ 1 w 1586"/>
                <a:gd name="T23" fmla="*/ 557 h 599"/>
                <a:gd name="T24" fmla="*/ 3 w 1586"/>
                <a:gd name="T25" fmla="*/ 551 h 599"/>
                <a:gd name="T26" fmla="*/ 6 w 1586"/>
                <a:gd name="T27" fmla="*/ 545 h 599"/>
                <a:gd name="T28" fmla="*/ 11 w 1586"/>
                <a:gd name="T29" fmla="*/ 541 h 599"/>
                <a:gd name="T30" fmla="*/ 16 w 1586"/>
                <a:gd name="T31" fmla="*/ 537 h 599"/>
                <a:gd name="T32" fmla="*/ 551 w 1586"/>
                <a:gd name="T33" fmla="*/ 236 h 599"/>
                <a:gd name="T34" fmla="*/ 551 w 1586"/>
                <a:gd name="T35" fmla="*/ 236 h 599"/>
                <a:gd name="T36" fmla="*/ 560 w 1586"/>
                <a:gd name="T37" fmla="*/ 233 h 599"/>
                <a:gd name="T38" fmla="*/ 568 w 1586"/>
                <a:gd name="T39" fmla="*/ 232 h 599"/>
                <a:gd name="T40" fmla="*/ 994 w 1586"/>
                <a:gd name="T41" fmla="*/ 232 h 599"/>
                <a:gd name="T42" fmla="*/ 1541 w 1586"/>
                <a:gd name="T43" fmla="*/ 2 h 599"/>
                <a:gd name="T44" fmla="*/ 1541 w 1586"/>
                <a:gd name="T45" fmla="*/ 2 h 599"/>
                <a:gd name="T46" fmla="*/ 1547 w 1586"/>
                <a:gd name="T47" fmla="*/ 1 h 599"/>
                <a:gd name="T48" fmla="*/ 1553 w 1586"/>
                <a:gd name="T49" fmla="*/ 0 h 599"/>
                <a:gd name="T50" fmla="*/ 1560 w 1586"/>
                <a:gd name="T51" fmla="*/ 1 h 599"/>
                <a:gd name="T52" fmla="*/ 1565 w 1586"/>
                <a:gd name="T53" fmla="*/ 2 h 599"/>
                <a:gd name="T54" fmla="*/ 1572 w 1586"/>
                <a:gd name="T55" fmla="*/ 5 h 599"/>
                <a:gd name="T56" fmla="*/ 1577 w 1586"/>
                <a:gd name="T57" fmla="*/ 9 h 599"/>
                <a:gd name="T58" fmla="*/ 1581 w 1586"/>
                <a:gd name="T59" fmla="*/ 14 h 599"/>
                <a:gd name="T60" fmla="*/ 1584 w 1586"/>
                <a:gd name="T61" fmla="*/ 21 h 599"/>
                <a:gd name="T62" fmla="*/ 1584 w 1586"/>
                <a:gd name="T63" fmla="*/ 21 h 599"/>
                <a:gd name="T64" fmla="*/ 1586 w 1586"/>
                <a:gd name="T65" fmla="*/ 27 h 599"/>
                <a:gd name="T66" fmla="*/ 1586 w 1586"/>
                <a:gd name="T67" fmla="*/ 33 h 599"/>
                <a:gd name="T68" fmla="*/ 1586 w 1586"/>
                <a:gd name="T69" fmla="*/ 39 h 599"/>
                <a:gd name="T70" fmla="*/ 1584 w 1586"/>
                <a:gd name="T71" fmla="*/ 45 h 599"/>
                <a:gd name="T72" fmla="*/ 1581 w 1586"/>
                <a:gd name="T73" fmla="*/ 51 h 599"/>
                <a:gd name="T74" fmla="*/ 1577 w 1586"/>
                <a:gd name="T75" fmla="*/ 56 h 599"/>
                <a:gd name="T76" fmla="*/ 1572 w 1586"/>
                <a:gd name="T77" fmla="*/ 60 h 599"/>
                <a:gd name="T78" fmla="*/ 1566 w 1586"/>
                <a:gd name="T79" fmla="*/ 63 h 599"/>
                <a:gd name="T80" fmla="*/ 1013 w 1586"/>
                <a:gd name="T81" fmla="*/ 296 h 599"/>
                <a:gd name="T82" fmla="*/ 1013 w 1586"/>
                <a:gd name="T83" fmla="*/ 296 h 599"/>
                <a:gd name="T84" fmla="*/ 1007 w 1586"/>
                <a:gd name="T85" fmla="*/ 297 h 599"/>
                <a:gd name="T86" fmla="*/ 1000 w 1586"/>
                <a:gd name="T87" fmla="*/ 298 h 599"/>
                <a:gd name="T88" fmla="*/ 576 w 1586"/>
                <a:gd name="T89" fmla="*/ 298 h 599"/>
                <a:gd name="T90" fmla="*/ 48 w 1586"/>
                <a:gd name="T91" fmla="*/ 595 h 599"/>
                <a:gd name="T92" fmla="*/ 48 w 1586"/>
                <a:gd name="T93" fmla="*/ 595 h 599"/>
                <a:gd name="T94" fmla="*/ 40 w 1586"/>
                <a:gd name="T95" fmla="*/ 598 h 599"/>
                <a:gd name="T96" fmla="*/ 32 w 1586"/>
                <a:gd name="T97" fmla="*/ 599 h 599"/>
                <a:gd name="T98" fmla="*/ 32 w 1586"/>
                <a:gd name="T99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6" h="599">
                  <a:moveTo>
                    <a:pt x="32" y="599"/>
                  </a:moveTo>
                  <a:lnTo>
                    <a:pt x="32" y="599"/>
                  </a:lnTo>
                  <a:lnTo>
                    <a:pt x="23" y="598"/>
                  </a:lnTo>
                  <a:lnTo>
                    <a:pt x="16" y="594"/>
                  </a:lnTo>
                  <a:lnTo>
                    <a:pt x="9" y="589"/>
                  </a:lnTo>
                  <a:lnTo>
                    <a:pt x="6" y="586"/>
                  </a:lnTo>
                  <a:lnTo>
                    <a:pt x="4" y="582"/>
                  </a:lnTo>
                  <a:lnTo>
                    <a:pt x="4" y="582"/>
                  </a:lnTo>
                  <a:lnTo>
                    <a:pt x="1" y="575"/>
                  </a:lnTo>
                  <a:lnTo>
                    <a:pt x="0" y="569"/>
                  </a:lnTo>
                  <a:lnTo>
                    <a:pt x="0" y="563"/>
                  </a:lnTo>
                  <a:lnTo>
                    <a:pt x="1" y="557"/>
                  </a:lnTo>
                  <a:lnTo>
                    <a:pt x="3" y="551"/>
                  </a:lnTo>
                  <a:lnTo>
                    <a:pt x="6" y="545"/>
                  </a:lnTo>
                  <a:lnTo>
                    <a:pt x="11" y="541"/>
                  </a:lnTo>
                  <a:lnTo>
                    <a:pt x="16" y="537"/>
                  </a:lnTo>
                  <a:lnTo>
                    <a:pt x="551" y="236"/>
                  </a:lnTo>
                  <a:lnTo>
                    <a:pt x="551" y="236"/>
                  </a:lnTo>
                  <a:lnTo>
                    <a:pt x="560" y="233"/>
                  </a:lnTo>
                  <a:lnTo>
                    <a:pt x="568" y="232"/>
                  </a:lnTo>
                  <a:lnTo>
                    <a:pt x="994" y="232"/>
                  </a:lnTo>
                  <a:lnTo>
                    <a:pt x="1541" y="2"/>
                  </a:lnTo>
                  <a:lnTo>
                    <a:pt x="1541" y="2"/>
                  </a:lnTo>
                  <a:lnTo>
                    <a:pt x="1547" y="1"/>
                  </a:lnTo>
                  <a:lnTo>
                    <a:pt x="1553" y="0"/>
                  </a:lnTo>
                  <a:lnTo>
                    <a:pt x="1560" y="1"/>
                  </a:lnTo>
                  <a:lnTo>
                    <a:pt x="1565" y="2"/>
                  </a:lnTo>
                  <a:lnTo>
                    <a:pt x="1572" y="5"/>
                  </a:lnTo>
                  <a:lnTo>
                    <a:pt x="1577" y="9"/>
                  </a:lnTo>
                  <a:lnTo>
                    <a:pt x="1581" y="14"/>
                  </a:lnTo>
                  <a:lnTo>
                    <a:pt x="1584" y="21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6" y="33"/>
                  </a:lnTo>
                  <a:lnTo>
                    <a:pt x="1586" y="39"/>
                  </a:lnTo>
                  <a:lnTo>
                    <a:pt x="1584" y="45"/>
                  </a:lnTo>
                  <a:lnTo>
                    <a:pt x="1581" y="51"/>
                  </a:lnTo>
                  <a:lnTo>
                    <a:pt x="1577" y="56"/>
                  </a:lnTo>
                  <a:lnTo>
                    <a:pt x="1572" y="60"/>
                  </a:lnTo>
                  <a:lnTo>
                    <a:pt x="1566" y="63"/>
                  </a:lnTo>
                  <a:lnTo>
                    <a:pt x="1013" y="296"/>
                  </a:lnTo>
                  <a:lnTo>
                    <a:pt x="1013" y="296"/>
                  </a:lnTo>
                  <a:lnTo>
                    <a:pt x="1007" y="297"/>
                  </a:lnTo>
                  <a:lnTo>
                    <a:pt x="1000" y="298"/>
                  </a:lnTo>
                  <a:lnTo>
                    <a:pt x="576" y="298"/>
                  </a:lnTo>
                  <a:lnTo>
                    <a:pt x="48" y="595"/>
                  </a:lnTo>
                  <a:lnTo>
                    <a:pt x="48" y="595"/>
                  </a:lnTo>
                  <a:lnTo>
                    <a:pt x="40" y="598"/>
                  </a:lnTo>
                  <a:lnTo>
                    <a:pt x="32" y="599"/>
                  </a:lnTo>
                  <a:lnTo>
                    <a:pt x="32" y="5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04">
              <a:extLst>
                <a:ext uri="{FF2B5EF4-FFF2-40B4-BE49-F238E27FC236}">
                  <a16:creationId xmlns:a16="http://schemas.microsoft.com/office/drawing/2014/main" id="{FE20BCF3-F84D-48FC-8FED-A98A7CA25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50" y="3841751"/>
              <a:ext cx="360363" cy="120650"/>
            </a:xfrm>
            <a:custGeom>
              <a:avLst/>
              <a:gdLst>
                <a:gd name="T0" fmla="*/ 32 w 1586"/>
                <a:gd name="T1" fmla="*/ 531 h 531"/>
                <a:gd name="T2" fmla="*/ 32 w 1586"/>
                <a:gd name="T3" fmla="*/ 531 h 531"/>
                <a:gd name="T4" fmla="*/ 24 w 1586"/>
                <a:gd name="T5" fmla="*/ 530 h 531"/>
                <a:gd name="T6" fmla="*/ 17 w 1586"/>
                <a:gd name="T7" fmla="*/ 528 h 531"/>
                <a:gd name="T8" fmla="*/ 10 w 1586"/>
                <a:gd name="T9" fmla="*/ 523 h 531"/>
                <a:gd name="T10" fmla="*/ 5 w 1586"/>
                <a:gd name="T11" fmla="*/ 517 h 531"/>
                <a:gd name="T12" fmla="*/ 5 w 1586"/>
                <a:gd name="T13" fmla="*/ 517 h 531"/>
                <a:gd name="T14" fmla="*/ 2 w 1586"/>
                <a:gd name="T15" fmla="*/ 512 h 531"/>
                <a:gd name="T16" fmla="*/ 0 w 1586"/>
                <a:gd name="T17" fmla="*/ 505 h 531"/>
                <a:gd name="T18" fmla="*/ 0 w 1586"/>
                <a:gd name="T19" fmla="*/ 498 h 531"/>
                <a:gd name="T20" fmla="*/ 0 w 1586"/>
                <a:gd name="T21" fmla="*/ 492 h 531"/>
                <a:gd name="T22" fmla="*/ 2 w 1586"/>
                <a:gd name="T23" fmla="*/ 486 h 531"/>
                <a:gd name="T24" fmla="*/ 5 w 1586"/>
                <a:gd name="T25" fmla="*/ 481 h 531"/>
                <a:gd name="T26" fmla="*/ 8 w 1586"/>
                <a:gd name="T27" fmla="*/ 475 h 531"/>
                <a:gd name="T28" fmla="*/ 13 w 1586"/>
                <a:gd name="T29" fmla="*/ 471 h 531"/>
                <a:gd name="T30" fmla="*/ 549 w 1586"/>
                <a:gd name="T31" fmla="*/ 103 h 531"/>
                <a:gd name="T32" fmla="*/ 549 w 1586"/>
                <a:gd name="T33" fmla="*/ 103 h 531"/>
                <a:gd name="T34" fmla="*/ 553 w 1586"/>
                <a:gd name="T35" fmla="*/ 101 h 531"/>
                <a:gd name="T36" fmla="*/ 558 w 1586"/>
                <a:gd name="T37" fmla="*/ 99 h 531"/>
                <a:gd name="T38" fmla="*/ 565 w 1586"/>
                <a:gd name="T39" fmla="*/ 98 h 531"/>
                <a:gd name="T40" fmla="*/ 570 w 1586"/>
                <a:gd name="T41" fmla="*/ 98 h 531"/>
                <a:gd name="T42" fmla="*/ 998 w 1586"/>
                <a:gd name="T43" fmla="*/ 122 h 531"/>
                <a:gd name="T44" fmla="*/ 1546 w 1586"/>
                <a:gd name="T45" fmla="*/ 1 h 531"/>
                <a:gd name="T46" fmla="*/ 1546 w 1586"/>
                <a:gd name="T47" fmla="*/ 1 h 531"/>
                <a:gd name="T48" fmla="*/ 1553 w 1586"/>
                <a:gd name="T49" fmla="*/ 0 h 531"/>
                <a:gd name="T50" fmla="*/ 1559 w 1586"/>
                <a:gd name="T51" fmla="*/ 0 h 531"/>
                <a:gd name="T52" fmla="*/ 1565 w 1586"/>
                <a:gd name="T53" fmla="*/ 2 h 531"/>
                <a:gd name="T54" fmla="*/ 1572 w 1586"/>
                <a:gd name="T55" fmla="*/ 5 h 531"/>
                <a:gd name="T56" fmla="*/ 1576 w 1586"/>
                <a:gd name="T57" fmla="*/ 10 h 531"/>
                <a:gd name="T58" fmla="*/ 1580 w 1586"/>
                <a:gd name="T59" fmla="*/ 14 h 531"/>
                <a:gd name="T60" fmla="*/ 1583 w 1586"/>
                <a:gd name="T61" fmla="*/ 20 h 531"/>
                <a:gd name="T62" fmla="*/ 1585 w 1586"/>
                <a:gd name="T63" fmla="*/ 26 h 531"/>
                <a:gd name="T64" fmla="*/ 1585 w 1586"/>
                <a:gd name="T65" fmla="*/ 26 h 531"/>
                <a:gd name="T66" fmla="*/ 1586 w 1586"/>
                <a:gd name="T67" fmla="*/ 32 h 531"/>
                <a:gd name="T68" fmla="*/ 1586 w 1586"/>
                <a:gd name="T69" fmla="*/ 40 h 531"/>
                <a:gd name="T70" fmla="*/ 1584 w 1586"/>
                <a:gd name="T71" fmla="*/ 46 h 531"/>
                <a:gd name="T72" fmla="*/ 1581 w 1586"/>
                <a:gd name="T73" fmla="*/ 51 h 531"/>
                <a:gd name="T74" fmla="*/ 1577 w 1586"/>
                <a:gd name="T75" fmla="*/ 56 h 531"/>
                <a:gd name="T76" fmla="*/ 1573 w 1586"/>
                <a:gd name="T77" fmla="*/ 60 h 531"/>
                <a:gd name="T78" fmla="*/ 1566 w 1586"/>
                <a:gd name="T79" fmla="*/ 63 h 531"/>
                <a:gd name="T80" fmla="*/ 1560 w 1586"/>
                <a:gd name="T81" fmla="*/ 66 h 531"/>
                <a:gd name="T82" fmla="*/ 1008 w 1586"/>
                <a:gd name="T83" fmla="*/ 188 h 531"/>
                <a:gd name="T84" fmla="*/ 1008 w 1586"/>
                <a:gd name="T85" fmla="*/ 188 h 531"/>
                <a:gd name="T86" fmla="*/ 998 w 1586"/>
                <a:gd name="T87" fmla="*/ 189 h 531"/>
                <a:gd name="T88" fmla="*/ 577 w 1586"/>
                <a:gd name="T89" fmla="*/ 164 h 531"/>
                <a:gd name="T90" fmla="*/ 51 w 1586"/>
                <a:gd name="T91" fmla="*/ 526 h 531"/>
                <a:gd name="T92" fmla="*/ 51 w 1586"/>
                <a:gd name="T93" fmla="*/ 526 h 531"/>
                <a:gd name="T94" fmla="*/ 46 w 1586"/>
                <a:gd name="T95" fmla="*/ 528 h 531"/>
                <a:gd name="T96" fmla="*/ 42 w 1586"/>
                <a:gd name="T97" fmla="*/ 530 h 531"/>
                <a:gd name="T98" fmla="*/ 37 w 1586"/>
                <a:gd name="T99" fmla="*/ 531 h 531"/>
                <a:gd name="T100" fmla="*/ 32 w 1586"/>
                <a:gd name="T101" fmla="*/ 531 h 531"/>
                <a:gd name="T102" fmla="*/ 32 w 1586"/>
                <a:gd name="T103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86" h="531">
                  <a:moveTo>
                    <a:pt x="32" y="531"/>
                  </a:moveTo>
                  <a:lnTo>
                    <a:pt x="32" y="531"/>
                  </a:lnTo>
                  <a:lnTo>
                    <a:pt x="24" y="530"/>
                  </a:lnTo>
                  <a:lnTo>
                    <a:pt x="17" y="528"/>
                  </a:lnTo>
                  <a:lnTo>
                    <a:pt x="10" y="523"/>
                  </a:lnTo>
                  <a:lnTo>
                    <a:pt x="5" y="517"/>
                  </a:lnTo>
                  <a:lnTo>
                    <a:pt x="5" y="517"/>
                  </a:lnTo>
                  <a:lnTo>
                    <a:pt x="2" y="512"/>
                  </a:lnTo>
                  <a:lnTo>
                    <a:pt x="0" y="505"/>
                  </a:lnTo>
                  <a:lnTo>
                    <a:pt x="0" y="498"/>
                  </a:lnTo>
                  <a:lnTo>
                    <a:pt x="0" y="492"/>
                  </a:lnTo>
                  <a:lnTo>
                    <a:pt x="2" y="486"/>
                  </a:lnTo>
                  <a:lnTo>
                    <a:pt x="5" y="481"/>
                  </a:lnTo>
                  <a:lnTo>
                    <a:pt x="8" y="475"/>
                  </a:lnTo>
                  <a:lnTo>
                    <a:pt x="13" y="471"/>
                  </a:lnTo>
                  <a:lnTo>
                    <a:pt x="549" y="103"/>
                  </a:lnTo>
                  <a:lnTo>
                    <a:pt x="549" y="103"/>
                  </a:lnTo>
                  <a:lnTo>
                    <a:pt x="553" y="101"/>
                  </a:lnTo>
                  <a:lnTo>
                    <a:pt x="558" y="99"/>
                  </a:lnTo>
                  <a:lnTo>
                    <a:pt x="565" y="98"/>
                  </a:lnTo>
                  <a:lnTo>
                    <a:pt x="570" y="98"/>
                  </a:lnTo>
                  <a:lnTo>
                    <a:pt x="998" y="122"/>
                  </a:lnTo>
                  <a:lnTo>
                    <a:pt x="1546" y="1"/>
                  </a:lnTo>
                  <a:lnTo>
                    <a:pt x="1546" y="1"/>
                  </a:lnTo>
                  <a:lnTo>
                    <a:pt x="1553" y="0"/>
                  </a:lnTo>
                  <a:lnTo>
                    <a:pt x="1559" y="0"/>
                  </a:lnTo>
                  <a:lnTo>
                    <a:pt x="1565" y="2"/>
                  </a:lnTo>
                  <a:lnTo>
                    <a:pt x="1572" y="5"/>
                  </a:lnTo>
                  <a:lnTo>
                    <a:pt x="1576" y="10"/>
                  </a:lnTo>
                  <a:lnTo>
                    <a:pt x="1580" y="14"/>
                  </a:lnTo>
                  <a:lnTo>
                    <a:pt x="1583" y="20"/>
                  </a:lnTo>
                  <a:lnTo>
                    <a:pt x="1585" y="26"/>
                  </a:lnTo>
                  <a:lnTo>
                    <a:pt x="1585" y="26"/>
                  </a:lnTo>
                  <a:lnTo>
                    <a:pt x="1586" y="32"/>
                  </a:lnTo>
                  <a:lnTo>
                    <a:pt x="1586" y="40"/>
                  </a:lnTo>
                  <a:lnTo>
                    <a:pt x="1584" y="46"/>
                  </a:lnTo>
                  <a:lnTo>
                    <a:pt x="1581" y="51"/>
                  </a:lnTo>
                  <a:lnTo>
                    <a:pt x="1577" y="56"/>
                  </a:lnTo>
                  <a:lnTo>
                    <a:pt x="1573" y="60"/>
                  </a:lnTo>
                  <a:lnTo>
                    <a:pt x="1566" y="63"/>
                  </a:lnTo>
                  <a:lnTo>
                    <a:pt x="1560" y="66"/>
                  </a:lnTo>
                  <a:lnTo>
                    <a:pt x="1008" y="188"/>
                  </a:lnTo>
                  <a:lnTo>
                    <a:pt x="1008" y="188"/>
                  </a:lnTo>
                  <a:lnTo>
                    <a:pt x="998" y="189"/>
                  </a:lnTo>
                  <a:lnTo>
                    <a:pt x="577" y="164"/>
                  </a:lnTo>
                  <a:lnTo>
                    <a:pt x="51" y="526"/>
                  </a:lnTo>
                  <a:lnTo>
                    <a:pt x="51" y="526"/>
                  </a:lnTo>
                  <a:lnTo>
                    <a:pt x="46" y="528"/>
                  </a:lnTo>
                  <a:lnTo>
                    <a:pt x="42" y="530"/>
                  </a:lnTo>
                  <a:lnTo>
                    <a:pt x="37" y="531"/>
                  </a:lnTo>
                  <a:lnTo>
                    <a:pt x="32" y="531"/>
                  </a:lnTo>
                  <a:lnTo>
                    <a:pt x="32" y="5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63E0384-ACB8-4D7A-A1CB-5853420891D5}"/>
              </a:ext>
            </a:extLst>
          </p:cNvPr>
          <p:cNvGrpSpPr/>
          <p:nvPr/>
        </p:nvGrpSpPr>
        <p:grpSpPr>
          <a:xfrm>
            <a:off x="3111792" y="3636007"/>
            <a:ext cx="195351" cy="202520"/>
            <a:chOff x="3395663" y="5049838"/>
            <a:chExt cx="346075" cy="358776"/>
          </a:xfrm>
          <a:solidFill>
            <a:schemeClr val="accent4"/>
          </a:solidFill>
        </p:grpSpPr>
        <p:sp>
          <p:nvSpPr>
            <p:cNvPr id="116" name="Freeform 1174">
              <a:extLst>
                <a:ext uri="{FF2B5EF4-FFF2-40B4-BE49-F238E27FC236}">
                  <a16:creationId xmlns:a16="http://schemas.microsoft.com/office/drawing/2014/main" id="{B2B2C912-66DE-48D3-8F66-CF71FC61B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5049838"/>
              <a:ext cx="346075" cy="58738"/>
            </a:xfrm>
            <a:custGeom>
              <a:avLst/>
              <a:gdLst>
                <a:gd name="T0" fmla="*/ 1488 w 1521"/>
                <a:gd name="T1" fmla="*/ 265 h 265"/>
                <a:gd name="T2" fmla="*/ 33 w 1521"/>
                <a:gd name="T3" fmla="*/ 265 h 265"/>
                <a:gd name="T4" fmla="*/ 33 w 1521"/>
                <a:gd name="T5" fmla="*/ 265 h 265"/>
                <a:gd name="T6" fmla="*/ 27 w 1521"/>
                <a:gd name="T7" fmla="*/ 264 h 265"/>
                <a:gd name="T8" fmla="*/ 21 w 1521"/>
                <a:gd name="T9" fmla="*/ 262 h 265"/>
                <a:gd name="T10" fmla="*/ 14 w 1521"/>
                <a:gd name="T11" fmla="*/ 259 h 265"/>
                <a:gd name="T12" fmla="*/ 10 w 1521"/>
                <a:gd name="T13" fmla="*/ 255 h 265"/>
                <a:gd name="T14" fmla="*/ 6 w 1521"/>
                <a:gd name="T15" fmla="*/ 251 h 265"/>
                <a:gd name="T16" fmla="*/ 3 w 1521"/>
                <a:gd name="T17" fmla="*/ 244 h 265"/>
                <a:gd name="T18" fmla="*/ 1 w 1521"/>
                <a:gd name="T19" fmla="*/ 238 h 265"/>
                <a:gd name="T20" fmla="*/ 0 w 1521"/>
                <a:gd name="T21" fmla="*/ 232 h 265"/>
                <a:gd name="T22" fmla="*/ 0 w 1521"/>
                <a:gd name="T23" fmla="*/ 33 h 265"/>
                <a:gd name="T24" fmla="*/ 0 w 1521"/>
                <a:gd name="T25" fmla="*/ 33 h 265"/>
                <a:gd name="T26" fmla="*/ 1 w 1521"/>
                <a:gd name="T27" fmla="*/ 27 h 265"/>
                <a:gd name="T28" fmla="*/ 3 w 1521"/>
                <a:gd name="T29" fmla="*/ 21 h 265"/>
                <a:gd name="T30" fmla="*/ 6 w 1521"/>
                <a:gd name="T31" fmla="*/ 15 h 265"/>
                <a:gd name="T32" fmla="*/ 10 w 1521"/>
                <a:gd name="T33" fmla="*/ 11 h 265"/>
                <a:gd name="T34" fmla="*/ 14 w 1521"/>
                <a:gd name="T35" fmla="*/ 6 h 265"/>
                <a:gd name="T36" fmla="*/ 21 w 1521"/>
                <a:gd name="T37" fmla="*/ 3 h 265"/>
                <a:gd name="T38" fmla="*/ 27 w 1521"/>
                <a:gd name="T39" fmla="*/ 1 h 265"/>
                <a:gd name="T40" fmla="*/ 33 w 1521"/>
                <a:gd name="T41" fmla="*/ 0 h 265"/>
                <a:gd name="T42" fmla="*/ 1488 w 1521"/>
                <a:gd name="T43" fmla="*/ 0 h 265"/>
                <a:gd name="T44" fmla="*/ 1488 w 1521"/>
                <a:gd name="T45" fmla="*/ 0 h 265"/>
                <a:gd name="T46" fmla="*/ 1495 w 1521"/>
                <a:gd name="T47" fmla="*/ 1 h 265"/>
                <a:gd name="T48" fmla="*/ 1502 w 1521"/>
                <a:gd name="T49" fmla="*/ 3 h 265"/>
                <a:gd name="T50" fmla="*/ 1507 w 1521"/>
                <a:gd name="T51" fmla="*/ 6 h 265"/>
                <a:gd name="T52" fmla="*/ 1512 w 1521"/>
                <a:gd name="T53" fmla="*/ 11 h 265"/>
                <a:gd name="T54" fmla="*/ 1516 w 1521"/>
                <a:gd name="T55" fmla="*/ 15 h 265"/>
                <a:gd name="T56" fmla="*/ 1519 w 1521"/>
                <a:gd name="T57" fmla="*/ 21 h 265"/>
                <a:gd name="T58" fmla="*/ 1520 w 1521"/>
                <a:gd name="T59" fmla="*/ 27 h 265"/>
                <a:gd name="T60" fmla="*/ 1521 w 1521"/>
                <a:gd name="T61" fmla="*/ 33 h 265"/>
                <a:gd name="T62" fmla="*/ 1521 w 1521"/>
                <a:gd name="T63" fmla="*/ 232 h 265"/>
                <a:gd name="T64" fmla="*/ 1521 w 1521"/>
                <a:gd name="T65" fmla="*/ 232 h 265"/>
                <a:gd name="T66" fmla="*/ 1520 w 1521"/>
                <a:gd name="T67" fmla="*/ 238 h 265"/>
                <a:gd name="T68" fmla="*/ 1519 w 1521"/>
                <a:gd name="T69" fmla="*/ 244 h 265"/>
                <a:gd name="T70" fmla="*/ 1516 w 1521"/>
                <a:gd name="T71" fmla="*/ 251 h 265"/>
                <a:gd name="T72" fmla="*/ 1512 w 1521"/>
                <a:gd name="T73" fmla="*/ 255 h 265"/>
                <a:gd name="T74" fmla="*/ 1507 w 1521"/>
                <a:gd name="T75" fmla="*/ 259 h 265"/>
                <a:gd name="T76" fmla="*/ 1502 w 1521"/>
                <a:gd name="T77" fmla="*/ 262 h 265"/>
                <a:gd name="T78" fmla="*/ 1495 w 1521"/>
                <a:gd name="T79" fmla="*/ 264 h 265"/>
                <a:gd name="T80" fmla="*/ 1488 w 1521"/>
                <a:gd name="T81" fmla="*/ 265 h 265"/>
                <a:gd name="T82" fmla="*/ 1488 w 1521"/>
                <a:gd name="T83" fmla="*/ 265 h 265"/>
                <a:gd name="T84" fmla="*/ 66 w 1521"/>
                <a:gd name="T85" fmla="*/ 199 h 265"/>
                <a:gd name="T86" fmla="*/ 1455 w 1521"/>
                <a:gd name="T87" fmla="*/ 199 h 265"/>
                <a:gd name="T88" fmla="*/ 1455 w 1521"/>
                <a:gd name="T89" fmla="*/ 66 h 265"/>
                <a:gd name="T90" fmla="*/ 66 w 1521"/>
                <a:gd name="T91" fmla="*/ 66 h 265"/>
                <a:gd name="T92" fmla="*/ 66 w 1521"/>
                <a:gd name="T93" fmla="*/ 19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1" h="265">
                  <a:moveTo>
                    <a:pt x="1488" y="265"/>
                  </a:moveTo>
                  <a:lnTo>
                    <a:pt x="33" y="265"/>
                  </a:lnTo>
                  <a:lnTo>
                    <a:pt x="33" y="265"/>
                  </a:lnTo>
                  <a:lnTo>
                    <a:pt x="27" y="264"/>
                  </a:lnTo>
                  <a:lnTo>
                    <a:pt x="21" y="262"/>
                  </a:lnTo>
                  <a:lnTo>
                    <a:pt x="14" y="259"/>
                  </a:lnTo>
                  <a:lnTo>
                    <a:pt x="10" y="255"/>
                  </a:lnTo>
                  <a:lnTo>
                    <a:pt x="6" y="251"/>
                  </a:lnTo>
                  <a:lnTo>
                    <a:pt x="3" y="244"/>
                  </a:lnTo>
                  <a:lnTo>
                    <a:pt x="1" y="238"/>
                  </a:lnTo>
                  <a:lnTo>
                    <a:pt x="0" y="2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1488" y="0"/>
                  </a:lnTo>
                  <a:lnTo>
                    <a:pt x="1488" y="0"/>
                  </a:lnTo>
                  <a:lnTo>
                    <a:pt x="1495" y="1"/>
                  </a:lnTo>
                  <a:lnTo>
                    <a:pt x="1502" y="3"/>
                  </a:lnTo>
                  <a:lnTo>
                    <a:pt x="1507" y="6"/>
                  </a:lnTo>
                  <a:lnTo>
                    <a:pt x="1512" y="11"/>
                  </a:lnTo>
                  <a:lnTo>
                    <a:pt x="1516" y="15"/>
                  </a:lnTo>
                  <a:lnTo>
                    <a:pt x="1519" y="21"/>
                  </a:lnTo>
                  <a:lnTo>
                    <a:pt x="1520" y="27"/>
                  </a:lnTo>
                  <a:lnTo>
                    <a:pt x="1521" y="33"/>
                  </a:lnTo>
                  <a:lnTo>
                    <a:pt x="1521" y="232"/>
                  </a:lnTo>
                  <a:lnTo>
                    <a:pt x="1521" y="232"/>
                  </a:lnTo>
                  <a:lnTo>
                    <a:pt x="1520" y="238"/>
                  </a:lnTo>
                  <a:lnTo>
                    <a:pt x="1519" y="244"/>
                  </a:lnTo>
                  <a:lnTo>
                    <a:pt x="1516" y="251"/>
                  </a:lnTo>
                  <a:lnTo>
                    <a:pt x="1512" y="255"/>
                  </a:lnTo>
                  <a:lnTo>
                    <a:pt x="1507" y="259"/>
                  </a:lnTo>
                  <a:lnTo>
                    <a:pt x="1502" y="262"/>
                  </a:lnTo>
                  <a:lnTo>
                    <a:pt x="1495" y="264"/>
                  </a:lnTo>
                  <a:lnTo>
                    <a:pt x="1488" y="265"/>
                  </a:lnTo>
                  <a:lnTo>
                    <a:pt x="1488" y="265"/>
                  </a:lnTo>
                  <a:close/>
                  <a:moveTo>
                    <a:pt x="66" y="199"/>
                  </a:moveTo>
                  <a:lnTo>
                    <a:pt x="1455" y="199"/>
                  </a:lnTo>
                  <a:lnTo>
                    <a:pt x="1455" y="66"/>
                  </a:lnTo>
                  <a:lnTo>
                    <a:pt x="66" y="66"/>
                  </a:lnTo>
                  <a:lnTo>
                    <a:pt x="6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5">
              <a:extLst>
                <a:ext uri="{FF2B5EF4-FFF2-40B4-BE49-F238E27FC236}">
                  <a16:creationId xmlns:a16="http://schemas.microsoft.com/office/drawing/2014/main" id="{F6F2790D-9F3C-45A7-891F-F95319040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0" y="5303838"/>
              <a:ext cx="344488" cy="15875"/>
            </a:xfrm>
            <a:custGeom>
              <a:avLst/>
              <a:gdLst>
                <a:gd name="T0" fmla="*/ 1485 w 1518"/>
                <a:gd name="T1" fmla="*/ 66 h 66"/>
                <a:gd name="T2" fmla="*/ 32 w 1518"/>
                <a:gd name="T3" fmla="*/ 66 h 66"/>
                <a:gd name="T4" fmla="*/ 32 w 1518"/>
                <a:gd name="T5" fmla="*/ 66 h 66"/>
                <a:gd name="T6" fmla="*/ 26 w 1518"/>
                <a:gd name="T7" fmla="*/ 66 h 66"/>
                <a:gd name="T8" fmla="*/ 20 w 1518"/>
                <a:gd name="T9" fmla="*/ 64 h 66"/>
                <a:gd name="T10" fmla="*/ 14 w 1518"/>
                <a:gd name="T11" fmla="*/ 60 h 66"/>
                <a:gd name="T12" fmla="*/ 9 w 1518"/>
                <a:gd name="T13" fmla="*/ 56 h 66"/>
                <a:gd name="T14" fmla="*/ 5 w 1518"/>
                <a:gd name="T15" fmla="*/ 51 h 66"/>
                <a:gd name="T16" fmla="*/ 2 w 1518"/>
                <a:gd name="T17" fmla="*/ 46 h 66"/>
                <a:gd name="T18" fmla="*/ 0 w 1518"/>
                <a:gd name="T19" fmla="*/ 40 h 66"/>
                <a:gd name="T20" fmla="*/ 0 w 1518"/>
                <a:gd name="T21" fmla="*/ 33 h 66"/>
                <a:gd name="T22" fmla="*/ 0 w 1518"/>
                <a:gd name="T23" fmla="*/ 33 h 66"/>
                <a:gd name="T24" fmla="*/ 0 w 1518"/>
                <a:gd name="T25" fmla="*/ 26 h 66"/>
                <a:gd name="T26" fmla="*/ 2 w 1518"/>
                <a:gd name="T27" fmla="*/ 20 h 66"/>
                <a:gd name="T28" fmla="*/ 5 w 1518"/>
                <a:gd name="T29" fmla="*/ 15 h 66"/>
                <a:gd name="T30" fmla="*/ 9 w 1518"/>
                <a:gd name="T31" fmla="*/ 10 h 66"/>
                <a:gd name="T32" fmla="*/ 14 w 1518"/>
                <a:gd name="T33" fmla="*/ 6 h 66"/>
                <a:gd name="T34" fmla="*/ 20 w 1518"/>
                <a:gd name="T35" fmla="*/ 2 h 66"/>
                <a:gd name="T36" fmla="*/ 26 w 1518"/>
                <a:gd name="T37" fmla="*/ 0 h 66"/>
                <a:gd name="T38" fmla="*/ 32 w 1518"/>
                <a:gd name="T39" fmla="*/ 0 h 66"/>
                <a:gd name="T40" fmla="*/ 1485 w 1518"/>
                <a:gd name="T41" fmla="*/ 0 h 66"/>
                <a:gd name="T42" fmla="*/ 1485 w 1518"/>
                <a:gd name="T43" fmla="*/ 0 h 66"/>
                <a:gd name="T44" fmla="*/ 1491 w 1518"/>
                <a:gd name="T45" fmla="*/ 0 h 66"/>
                <a:gd name="T46" fmla="*/ 1497 w 1518"/>
                <a:gd name="T47" fmla="*/ 2 h 66"/>
                <a:gd name="T48" fmla="*/ 1504 w 1518"/>
                <a:gd name="T49" fmla="*/ 6 h 66"/>
                <a:gd name="T50" fmla="*/ 1508 w 1518"/>
                <a:gd name="T51" fmla="*/ 10 h 66"/>
                <a:gd name="T52" fmla="*/ 1512 w 1518"/>
                <a:gd name="T53" fmla="*/ 15 h 66"/>
                <a:gd name="T54" fmla="*/ 1515 w 1518"/>
                <a:gd name="T55" fmla="*/ 20 h 66"/>
                <a:gd name="T56" fmla="*/ 1517 w 1518"/>
                <a:gd name="T57" fmla="*/ 26 h 66"/>
                <a:gd name="T58" fmla="*/ 1518 w 1518"/>
                <a:gd name="T59" fmla="*/ 33 h 66"/>
                <a:gd name="T60" fmla="*/ 1518 w 1518"/>
                <a:gd name="T61" fmla="*/ 33 h 66"/>
                <a:gd name="T62" fmla="*/ 1517 w 1518"/>
                <a:gd name="T63" fmla="*/ 40 h 66"/>
                <a:gd name="T64" fmla="*/ 1515 w 1518"/>
                <a:gd name="T65" fmla="*/ 46 h 66"/>
                <a:gd name="T66" fmla="*/ 1512 w 1518"/>
                <a:gd name="T67" fmla="*/ 51 h 66"/>
                <a:gd name="T68" fmla="*/ 1508 w 1518"/>
                <a:gd name="T69" fmla="*/ 56 h 66"/>
                <a:gd name="T70" fmla="*/ 1504 w 1518"/>
                <a:gd name="T71" fmla="*/ 60 h 66"/>
                <a:gd name="T72" fmla="*/ 1497 w 1518"/>
                <a:gd name="T73" fmla="*/ 64 h 66"/>
                <a:gd name="T74" fmla="*/ 1491 w 1518"/>
                <a:gd name="T75" fmla="*/ 66 h 66"/>
                <a:gd name="T76" fmla="*/ 1485 w 1518"/>
                <a:gd name="T77" fmla="*/ 66 h 66"/>
                <a:gd name="T78" fmla="*/ 1485 w 1518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" h="66">
                  <a:moveTo>
                    <a:pt x="1485" y="66"/>
                  </a:moveTo>
                  <a:lnTo>
                    <a:pt x="32" y="66"/>
                  </a:lnTo>
                  <a:lnTo>
                    <a:pt x="32" y="66"/>
                  </a:lnTo>
                  <a:lnTo>
                    <a:pt x="26" y="66"/>
                  </a:lnTo>
                  <a:lnTo>
                    <a:pt x="20" y="64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1485" y="0"/>
                  </a:lnTo>
                  <a:lnTo>
                    <a:pt x="1485" y="0"/>
                  </a:lnTo>
                  <a:lnTo>
                    <a:pt x="1491" y="0"/>
                  </a:lnTo>
                  <a:lnTo>
                    <a:pt x="1497" y="2"/>
                  </a:lnTo>
                  <a:lnTo>
                    <a:pt x="1504" y="6"/>
                  </a:lnTo>
                  <a:lnTo>
                    <a:pt x="1508" y="10"/>
                  </a:lnTo>
                  <a:lnTo>
                    <a:pt x="1512" y="15"/>
                  </a:lnTo>
                  <a:lnTo>
                    <a:pt x="1515" y="20"/>
                  </a:lnTo>
                  <a:lnTo>
                    <a:pt x="1517" y="26"/>
                  </a:lnTo>
                  <a:lnTo>
                    <a:pt x="1518" y="33"/>
                  </a:lnTo>
                  <a:lnTo>
                    <a:pt x="1518" y="33"/>
                  </a:lnTo>
                  <a:lnTo>
                    <a:pt x="1517" y="40"/>
                  </a:lnTo>
                  <a:lnTo>
                    <a:pt x="1515" y="46"/>
                  </a:lnTo>
                  <a:lnTo>
                    <a:pt x="1512" y="51"/>
                  </a:lnTo>
                  <a:lnTo>
                    <a:pt x="1508" y="56"/>
                  </a:lnTo>
                  <a:lnTo>
                    <a:pt x="1504" y="60"/>
                  </a:lnTo>
                  <a:lnTo>
                    <a:pt x="1497" y="64"/>
                  </a:lnTo>
                  <a:lnTo>
                    <a:pt x="1491" y="66"/>
                  </a:lnTo>
                  <a:lnTo>
                    <a:pt x="1485" y="66"/>
                  </a:lnTo>
                  <a:lnTo>
                    <a:pt x="1485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6">
              <a:extLst>
                <a:ext uri="{FF2B5EF4-FFF2-40B4-BE49-F238E27FC236}">
                  <a16:creationId xmlns:a16="http://schemas.microsoft.com/office/drawing/2014/main" id="{9CC5DBBD-DF6E-4939-B709-7B4A14497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5825" y="5094288"/>
              <a:ext cx="285750" cy="225425"/>
            </a:xfrm>
            <a:custGeom>
              <a:avLst/>
              <a:gdLst>
                <a:gd name="T0" fmla="*/ 1224 w 1257"/>
                <a:gd name="T1" fmla="*/ 992 h 992"/>
                <a:gd name="T2" fmla="*/ 34 w 1257"/>
                <a:gd name="T3" fmla="*/ 992 h 992"/>
                <a:gd name="T4" fmla="*/ 34 w 1257"/>
                <a:gd name="T5" fmla="*/ 992 h 992"/>
                <a:gd name="T6" fmla="*/ 27 w 1257"/>
                <a:gd name="T7" fmla="*/ 992 h 992"/>
                <a:gd name="T8" fmla="*/ 21 w 1257"/>
                <a:gd name="T9" fmla="*/ 990 h 992"/>
                <a:gd name="T10" fmla="*/ 15 w 1257"/>
                <a:gd name="T11" fmla="*/ 986 h 992"/>
                <a:gd name="T12" fmla="*/ 10 w 1257"/>
                <a:gd name="T13" fmla="*/ 982 h 992"/>
                <a:gd name="T14" fmla="*/ 6 w 1257"/>
                <a:gd name="T15" fmla="*/ 977 h 992"/>
                <a:gd name="T16" fmla="*/ 4 w 1257"/>
                <a:gd name="T17" fmla="*/ 972 h 992"/>
                <a:gd name="T18" fmla="*/ 1 w 1257"/>
                <a:gd name="T19" fmla="*/ 966 h 992"/>
                <a:gd name="T20" fmla="*/ 0 w 1257"/>
                <a:gd name="T21" fmla="*/ 959 h 992"/>
                <a:gd name="T22" fmla="*/ 0 w 1257"/>
                <a:gd name="T23" fmla="*/ 33 h 992"/>
                <a:gd name="T24" fmla="*/ 0 w 1257"/>
                <a:gd name="T25" fmla="*/ 33 h 992"/>
                <a:gd name="T26" fmla="*/ 1 w 1257"/>
                <a:gd name="T27" fmla="*/ 26 h 992"/>
                <a:gd name="T28" fmla="*/ 4 w 1257"/>
                <a:gd name="T29" fmla="*/ 20 h 992"/>
                <a:gd name="T30" fmla="*/ 6 w 1257"/>
                <a:gd name="T31" fmla="*/ 14 h 992"/>
                <a:gd name="T32" fmla="*/ 10 w 1257"/>
                <a:gd name="T33" fmla="*/ 9 h 992"/>
                <a:gd name="T34" fmla="*/ 15 w 1257"/>
                <a:gd name="T35" fmla="*/ 5 h 992"/>
                <a:gd name="T36" fmla="*/ 21 w 1257"/>
                <a:gd name="T37" fmla="*/ 2 h 992"/>
                <a:gd name="T38" fmla="*/ 27 w 1257"/>
                <a:gd name="T39" fmla="*/ 1 h 992"/>
                <a:gd name="T40" fmla="*/ 34 w 1257"/>
                <a:gd name="T41" fmla="*/ 0 h 992"/>
                <a:gd name="T42" fmla="*/ 1224 w 1257"/>
                <a:gd name="T43" fmla="*/ 0 h 992"/>
                <a:gd name="T44" fmla="*/ 1224 w 1257"/>
                <a:gd name="T45" fmla="*/ 0 h 992"/>
                <a:gd name="T46" fmla="*/ 1231 w 1257"/>
                <a:gd name="T47" fmla="*/ 1 h 992"/>
                <a:gd name="T48" fmla="*/ 1237 w 1257"/>
                <a:gd name="T49" fmla="*/ 2 h 992"/>
                <a:gd name="T50" fmla="*/ 1242 w 1257"/>
                <a:gd name="T51" fmla="*/ 5 h 992"/>
                <a:gd name="T52" fmla="*/ 1247 w 1257"/>
                <a:gd name="T53" fmla="*/ 9 h 992"/>
                <a:gd name="T54" fmla="*/ 1252 w 1257"/>
                <a:gd name="T55" fmla="*/ 14 h 992"/>
                <a:gd name="T56" fmla="*/ 1255 w 1257"/>
                <a:gd name="T57" fmla="*/ 20 h 992"/>
                <a:gd name="T58" fmla="*/ 1257 w 1257"/>
                <a:gd name="T59" fmla="*/ 26 h 992"/>
                <a:gd name="T60" fmla="*/ 1257 w 1257"/>
                <a:gd name="T61" fmla="*/ 33 h 992"/>
                <a:gd name="T62" fmla="*/ 1257 w 1257"/>
                <a:gd name="T63" fmla="*/ 959 h 992"/>
                <a:gd name="T64" fmla="*/ 1257 w 1257"/>
                <a:gd name="T65" fmla="*/ 959 h 992"/>
                <a:gd name="T66" fmla="*/ 1257 w 1257"/>
                <a:gd name="T67" fmla="*/ 966 h 992"/>
                <a:gd name="T68" fmla="*/ 1255 w 1257"/>
                <a:gd name="T69" fmla="*/ 972 h 992"/>
                <a:gd name="T70" fmla="*/ 1252 w 1257"/>
                <a:gd name="T71" fmla="*/ 977 h 992"/>
                <a:gd name="T72" fmla="*/ 1247 w 1257"/>
                <a:gd name="T73" fmla="*/ 982 h 992"/>
                <a:gd name="T74" fmla="*/ 1242 w 1257"/>
                <a:gd name="T75" fmla="*/ 986 h 992"/>
                <a:gd name="T76" fmla="*/ 1237 w 1257"/>
                <a:gd name="T77" fmla="*/ 990 h 992"/>
                <a:gd name="T78" fmla="*/ 1231 w 1257"/>
                <a:gd name="T79" fmla="*/ 992 h 992"/>
                <a:gd name="T80" fmla="*/ 1224 w 1257"/>
                <a:gd name="T81" fmla="*/ 992 h 992"/>
                <a:gd name="T82" fmla="*/ 1224 w 1257"/>
                <a:gd name="T83" fmla="*/ 992 h 992"/>
                <a:gd name="T84" fmla="*/ 67 w 1257"/>
                <a:gd name="T85" fmla="*/ 926 h 992"/>
                <a:gd name="T86" fmla="*/ 1190 w 1257"/>
                <a:gd name="T87" fmla="*/ 926 h 992"/>
                <a:gd name="T88" fmla="*/ 1190 w 1257"/>
                <a:gd name="T89" fmla="*/ 66 h 992"/>
                <a:gd name="T90" fmla="*/ 67 w 1257"/>
                <a:gd name="T91" fmla="*/ 66 h 992"/>
                <a:gd name="T92" fmla="*/ 67 w 1257"/>
                <a:gd name="T93" fmla="*/ 92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57" h="992">
                  <a:moveTo>
                    <a:pt x="1224" y="992"/>
                  </a:moveTo>
                  <a:lnTo>
                    <a:pt x="34" y="992"/>
                  </a:lnTo>
                  <a:lnTo>
                    <a:pt x="34" y="992"/>
                  </a:lnTo>
                  <a:lnTo>
                    <a:pt x="27" y="992"/>
                  </a:lnTo>
                  <a:lnTo>
                    <a:pt x="21" y="990"/>
                  </a:lnTo>
                  <a:lnTo>
                    <a:pt x="15" y="986"/>
                  </a:lnTo>
                  <a:lnTo>
                    <a:pt x="10" y="982"/>
                  </a:lnTo>
                  <a:lnTo>
                    <a:pt x="6" y="977"/>
                  </a:lnTo>
                  <a:lnTo>
                    <a:pt x="4" y="972"/>
                  </a:lnTo>
                  <a:lnTo>
                    <a:pt x="1" y="966"/>
                  </a:lnTo>
                  <a:lnTo>
                    <a:pt x="0" y="95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1224" y="0"/>
                  </a:lnTo>
                  <a:lnTo>
                    <a:pt x="1224" y="0"/>
                  </a:lnTo>
                  <a:lnTo>
                    <a:pt x="1231" y="1"/>
                  </a:lnTo>
                  <a:lnTo>
                    <a:pt x="1237" y="2"/>
                  </a:lnTo>
                  <a:lnTo>
                    <a:pt x="1242" y="5"/>
                  </a:lnTo>
                  <a:lnTo>
                    <a:pt x="1247" y="9"/>
                  </a:lnTo>
                  <a:lnTo>
                    <a:pt x="1252" y="14"/>
                  </a:lnTo>
                  <a:lnTo>
                    <a:pt x="1255" y="20"/>
                  </a:lnTo>
                  <a:lnTo>
                    <a:pt x="1257" y="26"/>
                  </a:lnTo>
                  <a:lnTo>
                    <a:pt x="1257" y="33"/>
                  </a:lnTo>
                  <a:lnTo>
                    <a:pt x="1257" y="959"/>
                  </a:lnTo>
                  <a:lnTo>
                    <a:pt x="1257" y="959"/>
                  </a:lnTo>
                  <a:lnTo>
                    <a:pt x="1257" y="966"/>
                  </a:lnTo>
                  <a:lnTo>
                    <a:pt x="1255" y="972"/>
                  </a:lnTo>
                  <a:lnTo>
                    <a:pt x="1252" y="977"/>
                  </a:lnTo>
                  <a:lnTo>
                    <a:pt x="1247" y="982"/>
                  </a:lnTo>
                  <a:lnTo>
                    <a:pt x="1242" y="986"/>
                  </a:lnTo>
                  <a:lnTo>
                    <a:pt x="1237" y="990"/>
                  </a:lnTo>
                  <a:lnTo>
                    <a:pt x="1231" y="992"/>
                  </a:lnTo>
                  <a:lnTo>
                    <a:pt x="1224" y="992"/>
                  </a:lnTo>
                  <a:lnTo>
                    <a:pt x="1224" y="992"/>
                  </a:lnTo>
                  <a:close/>
                  <a:moveTo>
                    <a:pt x="67" y="926"/>
                  </a:moveTo>
                  <a:lnTo>
                    <a:pt x="1190" y="926"/>
                  </a:lnTo>
                  <a:lnTo>
                    <a:pt x="1190" y="66"/>
                  </a:lnTo>
                  <a:lnTo>
                    <a:pt x="67" y="66"/>
                  </a:lnTo>
                  <a:lnTo>
                    <a:pt x="67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77">
              <a:extLst>
                <a:ext uri="{FF2B5EF4-FFF2-40B4-BE49-F238E27FC236}">
                  <a16:creationId xmlns:a16="http://schemas.microsoft.com/office/drawing/2014/main" id="{93233495-AC01-4EC3-B5C7-0B53C1E72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763" y="5311776"/>
              <a:ext cx="1587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78">
              <a:extLst>
                <a:ext uri="{FF2B5EF4-FFF2-40B4-BE49-F238E27FC236}">
                  <a16:creationId xmlns:a16="http://schemas.microsoft.com/office/drawing/2014/main" id="{F1F72101-AD97-4DE1-9D77-EAB51AE1E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8538" y="5349876"/>
              <a:ext cx="60325" cy="58738"/>
            </a:xfrm>
            <a:custGeom>
              <a:avLst/>
              <a:gdLst>
                <a:gd name="T0" fmla="*/ 119 w 265"/>
                <a:gd name="T1" fmla="*/ 264 h 265"/>
                <a:gd name="T2" fmla="*/ 81 w 265"/>
                <a:gd name="T3" fmla="*/ 255 h 265"/>
                <a:gd name="T4" fmla="*/ 49 w 265"/>
                <a:gd name="T5" fmla="*/ 235 h 265"/>
                <a:gd name="T6" fmla="*/ 23 w 265"/>
                <a:gd name="T7" fmla="*/ 206 h 265"/>
                <a:gd name="T8" fmla="*/ 6 w 265"/>
                <a:gd name="T9" fmla="*/ 172 h 265"/>
                <a:gd name="T10" fmla="*/ 0 w 265"/>
                <a:gd name="T11" fmla="*/ 133 h 265"/>
                <a:gd name="T12" fmla="*/ 3 w 265"/>
                <a:gd name="T13" fmla="*/ 106 h 265"/>
                <a:gd name="T14" fmla="*/ 17 w 265"/>
                <a:gd name="T15" fmla="*/ 69 h 265"/>
                <a:gd name="T16" fmla="*/ 39 w 265"/>
                <a:gd name="T17" fmla="*/ 39 h 265"/>
                <a:gd name="T18" fmla="*/ 69 w 265"/>
                <a:gd name="T19" fmla="*/ 17 h 265"/>
                <a:gd name="T20" fmla="*/ 106 w 265"/>
                <a:gd name="T21" fmla="*/ 3 h 265"/>
                <a:gd name="T22" fmla="*/ 133 w 265"/>
                <a:gd name="T23" fmla="*/ 0 h 265"/>
                <a:gd name="T24" fmla="*/ 172 w 265"/>
                <a:gd name="T25" fmla="*/ 6 h 265"/>
                <a:gd name="T26" fmla="*/ 207 w 265"/>
                <a:gd name="T27" fmla="*/ 23 h 265"/>
                <a:gd name="T28" fmla="*/ 235 w 265"/>
                <a:gd name="T29" fmla="*/ 49 h 265"/>
                <a:gd name="T30" fmla="*/ 255 w 265"/>
                <a:gd name="T31" fmla="*/ 81 h 265"/>
                <a:gd name="T32" fmla="*/ 264 w 265"/>
                <a:gd name="T33" fmla="*/ 119 h 265"/>
                <a:gd name="T34" fmla="*/ 264 w 265"/>
                <a:gd name="T35" fmla="*/ 146 h 265"/>
                <a:gd name="T36" fmla="*/ 255 w 265"/>
                <a:gd name="T37" fmla="*/ 184 h 265"/>
                <a:gd name="T38" fmla="*/ 235 w 265"/>
                <a:gd name="T39" fmla="*/ 216 h 265"/>
                <a:gd name="T40" fmla="*/ 207 w 265"/>
                <a:gd name="T41" fmla="*/ 242 h 265"/>
                <a:gd name="T42" fmla="*/ 172 w 265"/>
                <a:gd name="T43" fmla="*/ 259 h 265"/>
                <a:gd name="T44" fmla="*/ 133 w 265"/>
                <a:gd name="T45" fmla="*/ 265 h 265"/>
                <a:gd name="T46" fmla="*/ 133 w 265"/>
                <a:gd name="T47" fmla="*/ 66 h 265"/>
                <a:gd name="T48" fmla="*/ 113 w 265"/>
                <a:gd name="T49" fmla="*/ 69 h 265"/>
                <a:gd name="T50" fmla="*/ 95 w 265"/>
                <a:gd name="T51" fmla="*/ 78 h 265"/>
                <a:gd name="T52" fmla="*/ 75 w 265"/>
                <a:gd name="T53" fmla="*/ 102 h 265"/>
                <a:gd name="T54" fmla="*/ 68 w 265"/>
                <a:gd name="T55" fmla="*/ 119 h 265"/>
                <a:gd name="T56" fmla="*/ 66 w 265"/>
                <a:gd name="T57" fmla="*/ 133 h 265"/>
                <a:gd name="T58" fmla="*/ 69 w 265"/>
                <a:gd name="T59" fmla="*/ 152 h 265"/>
                <a:gd name="T60" fmla="*/ 78 w 265"/>
                <a:gd name="T61" fmla="*/ 170 h 265"/>
                <a:gd name="T62" fmla="*/ 102 w 265"/>
                <a:gd name="T63" fmla="*/ 191 h 265"/>
                <a:gd name="T64" fmla="*/ 119 w 265"/>
                <a:gd name="T65" fmla="*/ 198 h 265"/>
                <a:gd name="T66" fmla="*/ 133 w 265"/>
                <a:gd name="T67" fmla="*/ 199 h 265"/>
                <a:gd name="T68" fmla="*/ 152 w 265"/>
                <a:gd name="T69" fmla="*/ 196 h 265"/>
                <a:gd name="T70" fmla="*/ 170 w 265"/>
                <a:gd name="T71" fmla="*/ 188 h 265"/>
                <a:gd name="T72" fmla="*/ 191 w 265"/>
                <a:gd name="T73" fmla="*/ 165 h 265"/>
                <a:gd name="T74" fmla="*/ 198 w 265"/>
                <a:gd name="T75" fmla="*/ 146 h 265"/>
                <a:gd name="T76" fmla="*/ 199 w 265"/>
                <a:gd name="T77" fmla="*/ 133 h 265"/>
                <a:gd name="T78" fmla="*/ 196 w 265"/>
                <a:gd name="T79" fmla="*/ 113 h 265"/>
                <a:gd name="T80" fmla="*/ 187 w 265"/>
                <a:gd name="T81" fmla="*/ 95 h 265"/>
                <a:gd name="T82" fmla="*/ 165 w 265"/>
                <a:gd name="T83" fmla="*/ 75 h 265"/>
                <a:gd name="T84" fmla="*/ 146 w 265"/>
                <a:gd name="T85" fmla="*/ 67 h 265"/>
                <a:gd name="T86" fmla="*/ 133 w 265"/>
                <a:gd name="T87" fmla="*/ 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5" h="265">
                  <a:moveTo>
                    <a:pt x="133" y="265"/>
                  </a:moveTo>
                  <a:lnTo>
                    <a:pt x="133" y="265"/>
                  </a:lnTo>
                  <a:lnTo>
                    <a:pt x="119" y="264"/>
                  </a:lnTo>
                  <a:lnTo>
                    <a:pt x="106" y="262"/>
                  </a:lnTo>
                  <a:lnTo>
                    <a:pt x="93" y="259"/>
                  </a:lnTo>
                  <a:lnTo>
                    <a:pt x="81" y="255"/>
                  </a:lnTo>
                  <a:lnTo>
                    <a:pt x="69" y="249"/>
                  </a:lnTo>
                  <a:lnTo>
                    <a:pt x="59" y="242"/>
                  </a:lnTo>
                  <a:lnTo>
                    <a:pt x="49" y="235"/>
                  </a:lnTo>
                  <a:lnTo>
                    <a:pt x="39" y="226"/>
                  </a:lnTo>
                  <a:lnTo>
                    <a:pt x="31" y="216"/>
                  </a:lnTo>
                  <a:lnTo>
                    <a:pt x="23" y="206"/>
                  </a:lnTo>
                  <a:lnTo>
                    <a:pt x="17" y="196"/>
                  </a:lnTo>
                  <a:lnTo>
                    <a:pt x="10" y="184"/>
                  </a:lnTo>
                  <a:lnTo>
                    <a:pt x="6" y="172"/>
                  </a:lnTo>
                  <a:lnTo>
                    <a:pt x="3" y="160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19"/>
                  </a:lnTo>
                  <a:lnTo>
                    <a:pt x="3" y="106"/>
                  </a:lnTo>
                  <a:lnTo>
                    <a:pt x="6" y="93"/>
                  </a:lnTo>
                  <a:lnTo>
                    <a:pt x="10" y="81"/>
                  </a:lnTo>
                  <a:lnTo>
                    <a:pt x="17" y="69"/>
                  </a:lnTo>
                  <a:lnTo>
                    <a:pt x="23" y="59"/>
                  </a:lnTo>
                  <a:lnTo>
                    <a:pt x="31" y="49"/>
                  </a:lnTo>
                  <a:lnTo>
                    <a:pt x="39" y="39"/>
                  </a:lnTo>
                  <a:lnTo>
                    <a:pt x="49" y="30"/>
                  </a:lnTo>
                  <a:lnTo>
                    <a:pt x="59" y="23"/>
                  </a:lnTo>
                  <a:lnTo>
                    <a:pt x="69" y="17"/>
                  </a:lnTo>
                  <a:lnTo>
                    <a:pt x="81" y="10"/>
                  </a:lnTo>
                  <a:lnTo>
                    <a:pt x="93" y="6"/>
                  </a:lnTo>
                  <a:lnTo>
                    <a:pt x="106" y="3"/>
                  </a:lnTo>
                  <a:lnTo>
                    <a:pt x="119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6" y="1"/>
                  </a:lnTo>
                  <a:lnTo>
                    <a:pt x="159" y="3"/>
                  </a:lnTo>
                  <a:lnTo>
                    <a:pt x="172" y="6"/>
                  </a:lnTo>
                  <a:lnTo>
                    <a:pt x="184" y="10"/>
                  </a:lnTo>
                  <a:lnTo>
                    <a:pt x="196" y="17"/>
                  </a:lnTo>
                  <a:lnTo>
                    <a:pt x="207" y="23"/>
                  </a:lnTo>
                  <a:lnTo>
                    <a:pt x="216" y="30"/>
                  </a:lnTo>
                  <a:lnTo>
                    <a:pt x="226" y="39"/>
                  </a:lnTo>
                  <a:lnTo>
                    <a:pt x="235" y="49"/>
                  </a:lnTo>
                  <a:lnTo>
                    <a:pt x="242" y="59"/>
                  </a:lnTo>
                  <a:lnTo>
                    <a:pt x="248" y="69"/>
                  </a:lnTo>
                  <a:lnTo>
                    <a:pt x="255" y="81"/>
                  </a:lnTo>
                  <a:lnTo>
                    <a:pt x="259" y="93"/>
                  </a:lnTo>
                  <a:lnTo>
                    <a:pt x="262" y="106"/>
                  </a:lnTo>
                  <a:lnTo>
                    <a:pt x="264" y="119"/>
                  </a:lnTo>
                  <a:lnTo>
                    <a:pt x="265" y="133"/>
                  </a:lnTo>
                  <a:lnTo>
                    <a:pt x="265" y="133"/>
                  </a:lnTo>
                  <a:lnTo>
                    <a:pt x="264" y="146"/>
                  </a:lnTo>
                  <a:lnTo>
                    <a:pt x="262" y="160"/>
                  </a:lnTo>
                  <a:lnTo>
                    <a:pt x="259" y="172"/>
                  </a:lnTo>
                  <a:lnTo>
                    <a:pt x="255" y="184"/>
                  </a:lnTo>
                  <a:lnTo>
                    <a:pt x="248" y="196"/>
                  </a:lnTo>
                  <a:lnTo>
                    <a:pt x="242" y="206"/>
                  </a:lnTo>
                  <a:lnTo>
                    <a:pt x="235" y="216"/>
                  </a:lnTo>
                  <a:lnTo>
                    <a:pt x="226" y="226"/>
                  </a:lnTo>
                  <a:lnTo>
                    <a:pt x="216" y="235"/>
                  </a:lnTo>
                  <a:lnTo>
                    <a:pt x="207" y="242"/>
                  </a:lnTo>
                  <a:lnTo>
                    <a:pt x="196" y="249"/>
                  </a:lnTo>
                  <a:lnTo>
                    <a:pt x="184" y="255"/>
                  </a:lnTo>
                  <a:lnTo>
                    <a:pt x="172" y="259"/>
                  </a:lnTo>
                  <a:lnTo>
                    <a:pt x="159" y="262"/>
                  </a:lnTo>
                  <a:lnTo>
                    <a:pt x="146" y="264"/>
                  </a:lnTo>
                  <a:lnTo>
                    <a:pt x="133" y="265"/>
                  </a:lnTo>
                  <a:lnTo>
                    <a:pt x="133" y="265"/>
                  </a:lnTo>
                  <a:close/>
                  <a:moveTo>
                    <a:pt x="133" y="66"/>
                  </a:moveTo>
                  <a:lnTo>
                    <a:pt x="133" y="66"/>
                  </a:lnTo>
                  <a:lnTo>
                    <a:pt x="126" y="66"/>
                  </a:lnTo>
                  <a:lnTo>
                    <a:pt x="119" y="67"/>
                  </a:lnTo>
                  <a:lnTo>
                    <a:pt x="113" y="69"/>
                  </a:lnTo>
                  <a:lnTo>
                    <a:pt x="107" y="72"/>
                  </a:lnTo>
                  <a:lnTo>
                    <a:pt x="102" y="75"/>
                  </a:lnTo>
                  <a:lnTo>
                    <a:pt x="95" y="78"/>
                  </a:lnTo>
                  <a:lnTo>
                    <a:pt x="86" y="86"/>
                  </a:lnTo>
                  <a:lnTo>
                    <a:pt x="78" y="95"/>
                  </a:lnTo>
                  <a:lnTo>
                    <a:pt x="75" y="102"/>
                  </a:lnTo>
                  <a:lnTo>
                    <a:pt x="72" y="107"/>
                  </a:lnTo>
                  <a:lnTo>
                    <a:pt x="69" y="113"/>
                  </a:lnTo>
                  <a:lnTo>
                    <a:pt x="68" y="119"/>
                  </a:lnTo>
                  <a:lnTo>
                    <a:pt x="67" y="126"/>
                  </a:lnTo>
                  <a:lnTo>
                    <a:pt x="66" y="133"/>
                  </a:lnTo>
                  <a:lnTo>
                    <a:pt x="66" y="133"/>
                  </a:lnTo>
                  <a:lnTo>
                    <a:pt x="67" y="140"/>
                  </a:lnTo>
                  <a:lnTo>
                    <a:pt x="68" y="146"/>
                  </a:lnTo>
                  <a:lnTo>
                    <a:pt x="69" y="152"/>
                  </a:lnTo>
                  <a:lnTo>
                    <a:pt x="72" y="159"/>
                  </a:lnTo>
                  <a:lnTo>
                    <a:pt x="75" y="165"/>
                  </a:lnTo>
                  <a:lnTo>
                    <a:pt x="78" y="170"/>
                  </a:lnTo>
                  <a:lnTo>
                    <a:pt x="86" y="179"/>
                  </a:lnTo>
                  <a:lnTo>
                    <a:pt x="95" y="188"/>
                  </a:lnTo>
                  <a:lnTo>
                    <a:pt x="102" y="191"/>
                  </a:lnTo>
                  <a:lnTo>
                    <a:pt x="107" y="194"/>
                  </a:lnTo>
                  <a:lnTo>
                    <a:pt x="113" y="196"/>
                  </a:lnTo>
                  <a:lnTo>
                    <a:pt x="119" y="198"/>
                  </a:lnTo>
                  <a:lnTo>
                    <a:pt x="126" y="199"/>
                  </a:lnTo>
                  <a:lnTo>
                    <a:pt x="133" y="199"/>
                  </a:lnTo>
                  <a:lnTo>
                    <a:pt x="133" y="199"/>
                  </a:lnTo>
                  <a:lnTo>
                    <a:pt x="140" y="199"/>
                  </a:lnTo>
                  <a:lnTo>
                    <a:pt x="146" y="198"/>
                  </a:lnTo>
                  <a:lnTo>
                    <a:pt x="152" y="196"/>
                  </a:lnTo>
                  <a:lnTo>
                    <a:pt x="158" y="194"/>
                  </a:lnTo>
                  <a:lnTo>
                    <a:pt x="165" y="191"/>
                  </a:lnTo>
                  <a:lnTo>
                    <a:pt x="170" y="188"/>
                  </a:lnTo>
                  <a:lnTo>
                    <a:pt x="179" y="179"/>
                  </a:lnTo>
                  <a:lnTo>
                    <a:pt x="187" y="170"/>
                  </a:lnTo>
                  <a:lnTo>
                    <a:pt x="191" y="165"/>
                  </a:lnTo>
                  <a:lnTo>
                    <a:pt x="194" y="159"/>
                  </a:lnTo>
                  <a:lnTo>
                    <a:pt x="196" y="152"/>
                  </a:lnTo>
                  <a:lnTo>
                    <a:pt x="198" y="146"/>
                  </a:lnTo>
                  <a:lnTo>
                    <a:pt x="199" y="140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9" y="126"/>
                  </a:lnTo>
                  <a:lnTo>
                    <a:pt x="198" y="119"/>
                  </a:lnTo>
                  <a:lnTo>
                    <a:pt x="196" y="113"/>
                  </a:lnTo>
                  <a:lnTo>
                    <a:pt x="194" y="107"/>
                  </a:lnTo>
                  <a:lnTo>
                    <a:pt x="191" y="102"/>
                  </a:lnTo>
                  <a:lnTo>
                    <a:pt x="187" y="95"/>
                  </a:lnTo>
                  <a:lnTo>
                    <a:pt x="179" y="86"/>
                  </a:lnTo>
                  <a:lnTo>
                    <a:pt x="170" y="78"/>
                  </a:lnTo>
                  <a:lnTo>
                    <a:pt x="165" y="75"/>
                  </a:lnTo>
                  <a:lnTo>
                    <a:pt x="158" y="72"/>
                  </a:lnTo>
                  <a:lnTo>
                    <a:pt x="152" y="69"/>
                  </a:lnTo>
                  <a:lnTo>
                    <a:pt x="146" y="67"/>
                  </a:lnTo>
                  <a:lnTo>
                    <a:pt x="140" y="66"/>
                  </a:lnTo>
                  <a:lnTo>
                    <a:pt x="133" y="66"/>
                  </a:lnTo>
                  <a:lnTo>
                    <a:pt x="13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79">
              <a:extLst>
                <a:ext uri="{FF2B5EF4-FFF2-40B4-BE49-F238E27FC236}">
                  <a16:creationId xmlns:a16="http://schemas.microsoft.com/office/drawing/2014/main" id="{C38839BB-DD72-4810-82A3-E051905F2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6150" y="5184776"/>
              <a:ext cx="44450" cy="104775"/>
            </a:xfrm>
            <a:custGeom>
              <a:avLst/>
              <a:gdLst>
                <a:gd name="T0" fmla="*/ 165 w 198"/>
                <a:gd name="T1" fmla="*/ 464 h 464"/>
                <a:gd name="T2" fmla="*/ 33 w 198"/>
                <a:gd name="T3" fmla="*/ 464 h 464"/>
                <a:gd name="T4" fmla="*/ 33 w 198"/>
                <a:gd name="T5" fmla="*/ 464 h 464"/>
                <a:gd name="T6" fmla="*/ 26 w 198"/>
                <a:gd name="T7" fmla="*/ 463 h 464"/>
                <a:gd name="T8" fmla="*/ 20 w 198"/>
                <a:gd name="T9" fmla="*/ 461 h 464"/>
                <a:gd name="T10" fmla="*/ 15 w 198"/>
                <a:gd name="T11" fmla="*/ 458 h 464"/>
                <a:gd name="T12" fmla="*/ 10 w 198"/>
                <a:gd name="T13" fmla="*/ 454 h 464"/>
                <a:gd name="T14" fmla="*/ 5 w 198"/>
                <a:gd name="T15" fmla="*/ 450 h 464"/>
                <a:gd name="T16" fmla="*/ 2 w 198"/>
                <a:gd name="T17" fmla="*/ 443 h 464"/>
                <a:gd name="T18" fmla="*/ 0 w 198"/>
                <a:gd name="T19" fmla="*/ 437 h 464"/>
                <a:gd name="T20" fmla="*/ 0 w 198"/>
                <a:gd name="T21" fmla="*/ 431 h 464"/>
                <a:gd name="T22" fmla="*/ 0 w 198"/>
                <a:gd name="T23" fmla="*/ 34 h 464"/>
                <a:gd name="T24" fmla="*/ 0 w 198"/>
                <a:gd name="T25" fmla="*/ 34 h 464"/>
                <a:gd name="T26" fmla="*/ 0 w 198"/>
                <a:gd name="T27" fmla="*/ 27 h 464"/>
                <a:gd name="T28" fmla="*/ 2 w 198"/>
                <a:gd name="T29" fmla="*/ 21 h 464"/>
                <a:gd name="T30" fmla="*/ 5 w 198"/>
                <a:gd name="T31" fmla="*/ 15 h 464"/>
                <a:gd name="T32" fmla="*/ 10 w 198"/>
                <a:gd name="T33" fmla="*/ 11 h 464"/>
                <a:gd name="T34" fmla="*/ 15 w 198"/>
                <a:gd name="T35" fmla="*/ 7 h 464"/>
                <a:gd name="T36" fmla="*/ 20 w 198"/>
                <a:gd name="T37" fmla="*/ 4 h 464"/>
                <a:gd name="T38" fmla="*/ 26 w 198"/>
                <a:gd name="T39" fmla="*/ 1 h 464"/>
                <a:gd name="T40" fmla="*/ 33 w 198"/>
                <a:gd name="T41" fmla="*/ 0 h 464"/>
                <a:gd name="T42" fmla="*/ 165 w 198"/>
                <a:gd name="T43" fmla="*/ 0 h 464"/>
                <a:gd name="T44" fmla="*/ 165 w 198"/>
                <a:gd name="T45" fmla="*/ 0 h 464"/>
                <a:gd name="T46" fmla="*/ 172 w 198"/>
                <a:gd name="T47" fmla="*/ 1 h 464"/>
                <a:gd name="T48" fmla="*/ 178 w 198"/>
                <a:gd name="T49" fmla="*/ 4 h 464"/>
                <a:gd name="T50" fmla="*/ 183 w 198"/>
                <a:gd name="T51" fmla="*/ 7 h 464"/>
                <a:gd name="T52" fmla="*/ 189 w 198"/>
                <a:gd name="T53" fmla="*/ 11 h 464"/>
                <a:gd name="T54" fmla="*/ 193 w 198"/>
                <a:gd name="T55" fmla="*/ 15 h 464"/>
                <a:gd name="T56" fmla="*/ 196 w 198"/>
                <a:gd name="T57" fmla="*/ 21 h 464"/>
                <a:gd name="T58" fmla="*/ 198 w 198"/>
                <a:gd name="T59" fmla="*/ 27 h 464"/>
                <a:gd name="T60" fmla="*/ 198 w 198"/>
                <a:gd name="T61" fmla="*/ 34 h 464"/>
                <a:gd name="T62" fmla="*/ 198 w 198"/>
                <a:gd name="T63" fmla="*/ 431 h 464"/>
                <a:gd name="T64" fmla="*/ 198 w 198"/>
                <a:gd name="T65" fmla="*/ 431 h 464"/>
                <a:gd name="T66" fmla="*/ 198 w 198"/>
                <a:gd name="T67" fmla="*/ 437 h 464"/>
                <a:gd name="T68" fmla="*/ 196 w 198"/>
                <a:gd name="T69" fmla="*/ 443 h 464"/>
                <a:gd name="T70" fmla="*/ 193 w 198"/>
                <a:gd name="T71" fmla="*/ 450 h 464"/>
                <a:gd name="T72" fmla="*/ 189 w 198"/>
                <a:gd name="T73" fmla="*/ 454 h 464"/>
                <a:gd name="T74" fmla="*/ 183 w 198"/>
                <a:gd name="T75" fmla="*/ 458 h 464"/>
                <a:gd name="T76" fmla="*/ 178 w 198"/>
                <a:gd name="T77" fmla="*/ 461 h 464"/>
                <a:gd name="T78" fmla="*/ 172 w 198"/>
                <a:gd name="T79" fmla="*/ 463 h 464"/>
                <a:gd name="T80" fmla="*/ 165 w 198"/>
                <a:gd name="T81" fmla="*/ 464 h 464"/>
                <a:gd name="T82" fmla="*/ 165 w 198"/>
                <a:gd name="T83" fmla="*/ 464 h 464"/>
                <a:gd name="T84" fmla="*/ 67 w 198"/>
                <a:gd name="T85" fmla="*/ 398 h 464"/>
                <a:gd name="T86" fmla="*/ 132 w 198"/>
                <a:gd name="T87" fmla="*/ 398 h 464"/>
                <a:gd name="T88" fmla="*/ 132 w 198"/>
                <a:gd name="T89" fmla="*/ 67 h 464"/>
                <a:gd name="T90" fmla="*/ 67 w 198"/>
                <a:gd name="T91" fmla="*/ 67 h 464"/>
                <a:gd name="T92" fmla="*/ 67 w 198"/>
                <a:gd name="T93" fmla="*/ 39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8" h="464">
                  <a:moveTo>
                    <a:pt x="165" y="464"/>
                  </a:moveTo>
                  <a:lnTo>
                    <a:pt x="33" y="464"/>
                  </a:lnTo>
                  <a:lnTo>
                    <a:pt x="33" y="464"/>
                  </a:lnTo>
                  <a:lnTo>
                    <a:pt x="26" y="463"/>
                  </a:lnTo>
                  <a:lnTo>
                    <a:pt x="20" y="461"/>
                  </a:lnTo>
                  <a:lnTo>
                    <a:pt x="15" y="458"/>
                  </a:lnTo>
                  <a:lnTo>
                    <a:pt x="10" y="454"/>
                  </a:lnTo>
                  <a:lnTo>
                    <a:pt x="5" y="450"/>
                  </a:lnTo>
                  <a:lnTo>
                    <a:pt x="2" y="443"/>
                  </a:lnTo>
                  <a:lnTo>
                    <a:pt x="0" y="437"/>
                  </a:lnTo>
                  <a:lnTo>
                    <a:pt x="0" y="43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10" y="11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2" y="1"/>
                  </a:lnTo>
                  <a:lnTo>
                    <a:pt x="178" y="4"/>
                  </a:lnTo>
                  <a:lnTo>
                    <a:pt x="183" y="7"/>
                  </a:lnTo>
                  <a:lnTo>
                    <a:pt x="189" y="11"/>
                  </a:lnTo>
                  <a:lnTo>
                    <a:pt x="193" y="15"/>
                  </a:lnTo>
                  <a:lnTo>
                    <a:pt x="196" y="21"/>
                  </a:lnTo>
                  <a:lnTo>
                    <a:pt x="198" y="27"/>
                  </a:lnTo>
                  <a:lnTo>
                    <a:pt x="198" y="34"/>
                  </a:lnTo>
                  <a:lnTo>
                    <a:pt x="198" y="431"/>
                  </a:lnTo>
                  <a:lnTo>
                    <a:pt x="198" y="431"/>
                  </a:lnTo>
                  <a:lnTo>
                    <a:pt x="198" y="437"/>
                  </a:lnTo>
                  <a:lnTo>
                    <a:pt x="196" y="443"/>
                  </a:lnTo>
                  <a:lnTo>
                    <a:pt x="193" y="450"/>
                  </a:lnTo>
                  <a:lnTo>
                    <a:pt x="189" y="454"/>
                  </a:lnTo>
                  <a:lnTo>
                    <a:pt x="183" y="458"/>
                  </a:lnTo>
                  <a:lnTo>
                    <a:pt x="178" y="461"/>
                  </a:lnTo>
                  <a:lnTo>
                    <a:pt x="172" y="463"/>
                  </a:lnTo>
                  <a:lnTo>
                    <a:pt x="165" y="464"/>
                  </a:lnTo>
                  <a:lnTo>
                    <a:pt x="165" y="464"/>
                  </a:lnTo>
                  <a:close/>
                  <a:moveTo>
                    <a:pt x="67" y="398"/>
                  </a:moveTo>
                  <a:lnTo>
                    <a:pt x="132" y="398"/>
                  </a:lnTo>
                  <a:lnTo>
                    <a:pt x="132" y="67"/>
                  </a:lnTo>
                  <a:lnTo>
                    <a:pt x="67" y="67"/>
                  </a:lnTo>
                  <a:lnTo>
                    <a:pt x="67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80">
              <a:extLst>
                <a:ext uri="{FF2B5EF4-FFF2-40B4-BE49-F238E27FC236}">
                  <a16:creationId xmlns:a16="http://schemas.microsoft.com/office/drawing/2014/main" id="{ADFA2C36-E5DC-4F86-A73E-E40033D4D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6475" y="5214938"/>
              <a:ext cx="44450" cy="74613"/>
            </a:xfrm>
            <a:custGeom>
              <a:avLst/>
              <a:gdLst>
                <a:gd name="T0" fmla="*/ 166 w 199"/>
                <a:gd name="T1" fmla="*/ 331 h 331"/>
                <a:gd name="T2" fmla="*/ 33 w 199"/>
                <a:gd name="T3" fmla="*/ 331 h 331"/>
                <a:gd name="T4" fmla="*/ 33 w 199"/>
                <a:gd name="T5" fmla="*/ 331 h 331"/>
                <a:gd name="T6" fmla="*/ 27 w 199"/>
                <a:gd name="T7" fmla="*/ 330 h 331"/>
                <a:gd name="T8" fmla="*/ 21 w 199"/>
                <a:gd name="T9" fmla="*/ 328 h 331"/>
                <a:gd name="T10" fmla="*/ 15 w 199"/>
                <a:gd name="T11" fmla="*/ 325 h 331"/>
                <a:gd name="T12" fmla="*/ 11 w 199"/>
                <a:gd name="T13" fmla="*/ 321 h 331"/>
                <a:gd name="T14" fmla="*/ 6 w 199"/>
                <a:gd name="T15" fmla="*/ 317 h 331"/>
                <a:gd name="T16" fmla="*/ 3 w 199"/>
                <a:gd name="T17" fmla="*/ 310 h 331"/>
                <a:gd name="T18" fmla="*/ 1 w 199"/>
                <a:gd name="T19" fmla="*/ 304 h 331"/>
                <a:gd name="T20" fmla="*/ 0 w 199"/>
                <a:gd name="T21" fmla="*/ 298 h 331"/>
                <a:gd name="T22" fmla="*/ 0 w 199"/>
                <a:gd name="T23" fmla="*/ 33 h 331"/>
                <a:gd name="T24" fmla="*/ 0 w 199"/>
                <a:gd name="T25" fmla="*/ 33 h 331"/>
                <a:gd name="T26" fmla="*/ 1 w 199"/>
                <a:gd name="T27" fmla="*/ 27 h 331"/>
                <a:gd name="T28" fmla="*/ 3 w 199"/>
                <a:gd name="T29" fmla="*/ 21 h 331"/>
                <a:gd name="T30" fmla="*/ 6 w 199"/>
                <a:gd name="T31" fmla="*/ 14 h 331"/>
                <a:gd name="T32" fmla="*/ 11 w 199"/>
                <a:gd name="T33" fmla="*/ 9 h 331"/>
                <a:gd name="T34" fmla="*/ 15 w 199"/>
                <a:gd name="T35" fmla="*/ 6 h 331"/>
                <a:gd name="T36" fmla="*/ 21 w 199"/>
                <a:gd name="T37" fmla="*/ 3 h 331"/>
                <a:gd name="T38" fmla="*/ 27 w 199"/>
                <a:gd name="T39" fmla="*/ 1 h 331"/>
                <a:gd name="T40" fmla="*/ 33 w 199"/>
                <a:gd name="T41" fmla="*/ 0 h 331"/>
                <a:gd name="T42" fmla="*/ 166 w 199"/>
                <a:gd name="T43" fmla="*/ 0 h 331"/>
                <a:gd name="T44" fmla="*/ 166 w 199"/>
                <a:gd name="T45" fmla="*/ 0 h 331"/>
                <a:gd name="T46" fmla="*/ 172 w 199"/>
                <a:gd name="T47" fmla="*/ 1 h 331"/>
                <a:gd name="T48" fmla="*/ 178 w 199"/>
                <a:gd name="T49" fmla="*/ 3 h 331"/>
                <a:gd name="T50" fmla="*/ 184 w 199"/>
                <a:gd name="T51" fmla="*/ 6 h 331"/>
                <a:gd name="T52" fmla="*/ 190 w 199"/>
                <a:gd name="T53" fmla="*/ 9 h 331"/>
                <a:gd name="T54" fmla="*/ 194 w 199"/>
                <a:gd name="T55" fmla="*/ 14 h 331"/>
                <a:gd name="T56" fmla="*/ 196 w 199"/>
                <a:gd name="T57" fmla="*/ 21 h 331"/>
                <a:gd name="T58" fmla="*/ 198 w 199"/>
                <a:gd name="T59" fmla="*/ 27 h 331"/>
                <a:gd name="T60" fmla="*/ 199 w 199"/>
                <a:gd name="T61" fmla="*/ 33 h 331"/>
                <a:gd name="T62" fmla="*/ 199 w 199"/>
                <a:gd name="T63" fmla="*/ 298 h 331"/>
                <a:gd name="T64" fmla="*/ 199 w 199"/>
                <a:gd name="T65" fmla="*/ 298 h 331"/>
                <a:gd name="T66" fmla="*/ 198 w 199"/>
                <a:gd name="T67" fmla="*/ 304 h 331"/>
                <a:gd name="T68" fmla="*/ 196 w 199"/>
                <a:gd name="T69" fmla="*/ 310 h 331"/>
                <a:gd name="T70" fmla="*/ 194 w 199"/>
                <a:gd name="T71" fmla="*/ 317 h 331"/>
                <a:gd name="T72" fmla="*/ 190 w 199"/>
                <a:gd name="T73" fmla="*/ 321 h 331"/>
                <a:gd name="T74" fmla="*/ 184 w 199"/>
                <a:gd name="T75" fmla="*/ 325 h 331"/>
                <a:gd name="T76" fmla="*/ 178 w 199"/>
                <a:gd name="T77" fmla="*/ 328 h 331"/>
                <a:gd name="T78" fmla="*/ 172 w 199"/>
                <a:gd name="T79" fmla="*/ 330 h 331"/>
                <a:gd name="T80" fmla="*/ 166 w 199"/>
                <a:gd name="T81" fmla="*/ 331 h 331"/>
                <a:gd name="T82" fmla="*/ 166 w 199"/>
                <a:gd name="T83" fmla="*/ 331 h 331"/>
                <a:gd name="T84" fmla="*/ 66 w 199"/>
                <a:gd name="T85" fmla="*/ 265 h 331"/>
                <a:gd name="T86" fmla="*/ 133 w 199"/>
                <a:gd name="T87" fmla="*/ 265 h 331"/>
                <a:gd name="T88" fmla="*/ 133 w 199"/>
                <a:gd name="T89" fmla="*/ 66 h 331"/>
                <a:gd name="T90" fmla="*/ 66 w 199"/>
                <a:gd name="T91" fmla="*/ 66 h 331"/>
                <a:gd name="T92" fmla="*/ 66 w 199"/>
                <a:gd name="T93" fmla="*/ 2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" h="331">
                  <a:moveTo>
                    <a:pt x="166" y="331"/>
                  </a:moveTo>
                  <a:lnTo>
                    <a:pt x="33" y="331"/>
                  </a:lnTo>
                  <a:lnTo>
                    <a:pt x="33" y="331"/>
                  </a:lnTo>
                  <a:lnTo>
                    <a:pt x="27" y="330"/>
                  </a:lnTo>
                  <a:lnTo>
                    <a:pt x="21" y="328"/>
                  </a:lnTo>
                  <a:lnTo>
                    <a:pt x="15" y="325"/>
                  </a:lnTo>
                  <a:lnTo>
                    <a:pt x="11" y="321"/>
                  </a:lnTo>
                  <a:lnTo>
                    <a:pt x="6" y="317"/>
                  </a:lnTo>
                  <a:lnTo>
                    <a:pt x="3" y="310"/>
                  </a:lnTo>
                  <a:lnTo>
                    <a:pt x="1" y="304"/>
                  </a:lnTo>
                  <a:lnTo>
                    <a:pt x="0" y="29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4"/>
                  </a:lnTo>
                  <a:lnTo>
                    <a:pt x="11" y="9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72" y="1"/>
                  </a:lnTo>
                  <a:lnTo>
                    <a:pt x="178" y="3"/>
                  </a:lnTo>
                  <a:lnTo>
                    <a:pt x="184" y="6"/>
                  </a:lnTo>
                  <a:lnTo>
                    <a:pt x="190" y="9"/>
                  </a:lnTo>
                  <a:lnTo>
                    <a:pt x="194" y="14"/>
                  </a:lnTo>
                  <a:lnTo>
                    <a:pt x="196" y="21"/>
                  </a:lnTo>
                  <a:lnTo>
                    <a:pt x="198" y="27"/>
                  </a:lnTo>
                  <a:lnTo>
                    <a:pt x="199" y="33"/>
                  </a:lnTo>
                  <a:lnTo>
                    <a:pt x="199" y="298"/>
                  </a:lnTo>
                  <a:lnTo>
                    <a:pt x="199" y="298"/>
                  </a:lnTo>
                  <a:lnTo>
                    <a:pt x="198" y="304"/>
                  </a:lnTo>
                  <a:lnTo>
                    <a:pt x="196" y="310"/>
                  </a:lnTo>
                  <a:lnTo>
                    <a:pt x="194" y="317"/>
                  </a:lnTo>
                  <a:lnTo>
                    <a:pt x="190" y="321"/>
                  </a:lnTo>
                  <a:lnTo>
                    <a:pt x="184" y="325"/>
                  </a:lnTo>
                  <a:lnTo>
                    <a:pt x="178" y="328"/>
                  </a:lnTo>
                  <a:lnTo>
                    <a:pt x="172" y="330"/>
                  </a:lnTo>
                  <a:lnTo>
                    <a:pt x="166" y="331"/>
                  </a:lnTo>
                  <a:lnTo>
                    <a:pt x="166" y="331"/>
                  </a:lnTo>
                  <a:close/>
                  <a:moveTo>
                    <a:pt x="66" y="265"/>
                  </a:moveTo>
                  <a:lnTo>
                    <a:pt x="133" y="265"/>
                  </a:lnTo>
                  <a:lnTo>
                    <a:pt x="133" y="66"/>
                  </a:lnTo>
                  <a:lnTo>
                    <a:pt x="66" y="66"/>
                  </a:lnTo>
                  <a:lnTo>
                    <a:pt x="66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81">
              <a:extLst>
                <a:ext uri="{FF2B5EF4-FFF2-40B4-BE49-F238E27FC236}">
                  <a16:creationId xmlns:a16="http://schemas.microsoft.com/office/drawing/2014/main" id="{90603639-0B04-4396-BD60-D1AE9DDB87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6800" y="5124451"/>
              <a:ext cx="44450" cy="165100"/>
            </a:xfrm>
            <a:custGeom>
              <a:avLst/>
              <a:gdLst>
                <a:gd name="T0" fmla="*/ 166 w 199"/>
                <a:gd name="T1" fmla="*/ 728 h 728"/>
                <a:gd name="T2" fmla="*/ 33 w 199"/>
                <a:gd name="T3" fmla="*/ 728 h 728"/>
                <a:gd name="T4" fmla="*/ 33 w 199"/>
                <a:gd name="T5" fmla="*/ 728 h 728"/>
                <a:gd name="T6" fmla="*/ 26 w 199"/>
                <a:gd name="T7" fmla="*/ 727 h 728"/>
                <a:gd name="T8" fmla="*/ 20 w 199"/>
                <a:gd name="T9" fmla="*/ 725 h 728"/>
                <a:gd name="T10" fmla="*/ 15 w 199"/>
                <a:gd name="T11" fmla="*/ 722 h 728"/>
                <a:gd name="T12" fmla="*/ 9 w 199"/>
                <a:gd name="T13" fmla="*/ 718 h 728"/>
                <a:gd name="T14" fmla="*/ 5 w 199"/>
                <a:gd name="T15" fmla="*/ 714 h 728"/>
                <a:gd name="T16" fmla="*/ 2 w 199"/>
                <a:gd name="T17" fmla="*/ 707 h 728"/>
                <a:gd name="T18" fmla="*/ 1 w 199"/>
                <a:gd name="T19" fmla="*/ 701 h 728"/>
                <a:gd name="T20" fmla="*/ 0 w 199"/>
                <a:gd name="T21" fmla="*/ 695 h 728"/>
                <a:gd name="T22" fmla="*/ 0 w 199"/>
                <a:gd name="T23" fmla="*/ 34 h 728"/>
                <a:gd name="T24" fmla="*/ 0 w 199"/>
                <a:gd name="T25" fmla="*/ 34 h 728"/>
                <a:gd name="T26" fmla="*/ 1 w 199"/>
                <a:gd name="T27" fmla="*/ 26 h 728"/>
                <a:gd name="T28" fmla="*/ 2 w 199"/>
                <a:gd name="T29" fmla="*/ 20 h 728"/>
                <a:gd name="T30" fmla="*/ 5 w 199"/>
                <a:gd name="T31" fmla="*/ 15 h 728"/>
                <a:gd name="T32" fmla="*/ 9 w 199"/>
                <a:gd name="T33" fmla="*/ 10 h 728"/>
                <a:gd name="T34" fmla="*/ 15 w 199"/>
                <a:gd name="T35" fmla="*/ 6 h 728"/>
                <a:gd name="T36" fmla="*/ 20 w 199"/>
                <a:gd name="T37" fmla="*/ 3 h 728"/>
                <a:gd name="T38" fmla="*/ 26 w 199"/>
                <a:gd name="T39" fmla="*/ 0 h 728"/>
                <a:gd name="T40" fmla="*/ 33 w 199"/>
                <a:gd name="T41" fmla="*/ 0 h 728"/>
                <a:gd name="T42" fmla="*/ 166 w 199"/>
                <a:gd name="T43" fmla="*/ 0 h 728"/>
                <a:gd name="T44" fmla="*/ 166 w 199"/>
                <a:gd name="T45" fmla="*/ 0 h 728"/>
                <a:gd name="T46" fmla="*/ 172 w 199"/>
                <a:gd name="T47" fmla="*/ 0 h 728"/>
                <a:gd name="T48" fmla="*/ 178 w 199"/>
                <a:gd name="T49" fmla="*/ 3 h 728"/>
                <a:gd name="T50" fmla="*/ 184 w 199"/>
                <a:gd name="T51" fmla="*/ 6 h 728"/>
                <a:gd name="T52" fmla="*/ 188 w 199"/>
                <a:gd name="T53" fmla="*/ 10 h 728"/>
                <a:gd name="T54" fmla="*/ 193 w 199"/>
                <a:gd name="T55" fmla="*/ 15 h 728"/>
                <a:gd name="T56" fmla="*/ 196 w 199"/>
                <a:gd name="T57" fmla="*/ 20 h 728"/>
                <a:gd name="T58" fmla="*/ 198 w 199"/>
                <a:gd name="T59" fmla="*/ 26 h 728"/>
                <a:gd name="T60" fmla="*/ 199 w 199"/>
                <a:gd name="T61" fmla="*/ 34 h 728"/>
                <a:gd name="T62" fmla="*/ 199 w 199"/>
                <a:gd name="T63" fmla="*/ 695 h 728"/>
                <a:gd name="T64" fmla="*/ 199 w 199"/>
                <a:gd name="T65" fmla="*/ 695 h 728"/>
                <a:gd name="T66" fmla="*/ 198 w 199"/>
                <a:gd name="T67" fmla="*/ 701 h 728"/>
                <a:gd name="T68" fmla="*/ 196 w 199"/>
                <a:gd name="T69" fmla="*/ 707 h 728"/>
                <a:gd name="T70" fmla="*/ 193 w 199"/>
                <a:gd name="T71" fmla="*/ 714 h 728"/>
                <a:gd name="T72" fmla="*/ 188 w 199"/>
                <a:gd name="T73" fmla="*/ 718 h 728"/>
                <a:gd name="T74" fmla="*/ 184 w 199"/>
                <a:gd name="T75" fmla="*/ 722 h 728"/>
                <a:gd name="T76" fmla="*/ 178 w 199"/>
                <a:gd name="T77" fmla="*/ 725 h 728"/>
                <a:gd name="T78" fmla="*/ 172 w 199"/>
                <a:gd name="T79" fmla="*/ 727 h 728"/>
                <a:gd name="T80" fmla="*/ 166 w 199"/>
                <a:gd name="T81" fmla="*/ 728 h 728"/>
                <a:gd name="T82" fmla="*/ 166 w 199"/>
                <a:gd name="T83" fmla="*/ 728 h 728"/>
                <a:gd name="T84" fmla="*/ 66 w 199"/>
                <a:gd name="T85" fmla="*/ 662 h 728"/>
                <a:gd name="T86" fmla="*/ 133 w 199"/>
                <a:gd name="T87" fmla="*/ 662 h 728"/>
                <a:gd name="T88" fmla="*/ 133 w 199"/>
                <a:gd name="T89" fmla="*/ 67 h 728"/>
                <a:gd name="T90" fmla="*/ 66 w 199"/>
                <a:gd name="T91" fmla="*/ 67 h 728"/>
                <a:gd name="T92" fmla="*/ 66 w 199"/>
                <a:gd name="T93" fmla="*/ 662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" h="728">
                  <a:moveTo>
                    <a:pt x="166" y="728"/>
                  </a:moveTo>
                  <a:lnTo>
                    <a:pt x="33" y="728"/>
                  </a:lnTo>
                  <a:lnTo>
                    <a:pt x="33" y="728"/>
                  </a:lnTo>
                  <a:lnTo>
                    <a:pt x="26" y="727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4"/>
                  </a:lnTo>
                  <a:lnTo>
                    <a:pt x="2" y="707"/>
                  </a:lnTo>
                  <a:lnTo>
                    <a:pt x="1" y="701"/>
                  </a:lnTo>
                  <a:lnTo>
                    <a:pt x="0" y="69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72" y="0"/>
                  </a:lnTo>
                  <a:lnTo>
                    <a:pt x="178" y="3"/>
                  </a:lnTo>
                  <a:lnTo>
                    <a:pt x="184" y="6"/>
                  </a:lnTo>
                  <a:lnTo>
                    <a:pt x="188" y="10"/>
                  </a:lnTo>
                  <a:lnTo>
                    <a:pt x="193" y="15"/>
                  </a:lnTo>
                  <a:lnTo>
                    <a:pt x="196" y="20"/>
                  </a:lnTo>
                  <a:lnTo>
                    <a:pt x="198" y="26"/>
                  </a:lnTo>
                  <a:lnTo>
                    <a:pt x="199" y="34"/>
                  </a:lnTo>
                  <a:lnTo>
                    <a:pt x="199" y="695"/>
                  </a:lnTo>
                  <a:lnTo>
                    <a:pt x="199" y="695"/>
                  </a:lnTo>
                  <a:lnTo>
                    <a:pt x="198" y="701"/>
                  </a:lnTo>
                  <a:lnTo>
                    <a:pt x="196" y="707"/>
                  </a:lnTo>
                  <a:lnTo>
                    <a:pt x="193" y="714"/>
                  </a:lnTo>
                  <a:lnTo>
                    <a:pt x="188" y="718"/>
                  </a:lnTo>
                  <a:lnTo>
                    <a:pt x="184" y="722"/>
                  </a:lnTo>
                  <a:lnTo>
                    <a:pt x="178" y="725"/>
                  </a:lnTo>
                  <a:lnTo>
                    <a:pt x="172" y="727"/>
                  </a:lnTo>
                  <a:lnTo>
                    <a:pt x="166" y="728"/>
                  </a:lnTo>
                  <a:lnTo>
                    <a:pt x="166" y="728"/>
                  </a:lnTo>
                  <a:close/>
                  <a:moveTo>
                    <a:pt x="66" y="662"/>
                  </a:moveTo>
                  <a:lnTo>
                    <a:pt x="133" y="662"/>
                  </a:lnTo>
                  <a:lnTo>
                    <a:pt x="133" y="67"/>
                  </a:lnTo>
                  <a:lnTo>
                    <a:pt x="66" y="67"/>
                  </a:lnTo>
                  <a:lnTo>
                    <a:pt x="66" y="6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82">
              <a:extLst>
                <a:ext uri="{FF2B5EF4-FFF2-40B4-BE49-F238E27FC236}">
                  <a16:creationId xmlns:a16="http://schemas.microsoft.com/office/drawing/2014/main" id="{8A14F8BA-8E25-4F2D-8CA2-FCBF0024383D}"/>
                </a:ext>
              </a:extLst>
            </p:cNvPr>
            <p:cNvSpPr>
              <a:spLocks/>
            </p:cNvSpPr>
            <p:nvPr/>
          </p:nvSpPr>
          <p:spPr bwMode="auto">
            <a:xfrm rot="9626811">
              <a:off x="3455988" y="5124451"/>
              <a:ext cx="225425" cy="165100"/>
            </a:xfrm>
            <a:custGeom>
              <a:avLst/>
              <a:gdLst>
                <a:gd name="T0" fmla="*/ 958 w 991"/>
                <a:gd name="T1" fmla="*/ 728 h 728"/>
                <a:gd name="T2" fmla="*/ 33 w 991"/>
                <a:gd name="T3" fmla="*/ 728 h 728"/>
                <a:gd name="T4" fmla="*/ 33 w 991"/>
                <a:gd name="T5" fmla="*/ 728 h 728"/>
                <a:gd name="T6" fmla="*/ 26 w 991"/>
                <a:gd name="T7" fmla="*/ 727 h 728"/>
                <a:gd name="T8" fmla="*/ 20 w 991"/>
                <a:gd name="T9" fmla="*/ 725 h 728"/>
                <a:gd name="T10" fmla="*/ 14 w 991"/>
                <a:gd name="T11" fmla="*/ 722 h 728"/>
                <a:gd name="T12" fmla="*/ 9 w 991"/>
                <a:gd name="T13" fmla="*/ 718 h 728"/>
                <a:gd name="T14" fmla="*/ 5 w 991"/>
                <a:gd name="T15" fmla="*/ 714 h 728"/>
                <a:gd name="T16" fmla="*/ 2 w 991"/>
                <a:gd name="T17" fmla="*/ 707 h 728"/>
                <a:gd name="T18" fmla="*/ 0 w 991"/>
                <a:gd name="T19" fmla="*/ 701 h 728"/>
                <a:gd name="T20" fmla="*/ 0 w 991"/>
                <a:gd name="T21" fmla="*/ 695 h 728"/>
                <a:gd name="T22" fmla="*/ 0 w 991"/>
                <a:gd name="T23" fmla="*/ 34 h 728"/>
                <a:gd name="T24" fmla="*/ 0 w 991"/>
                <a:gd name="T25" fmla="*/ 34 h 728"/>
                <a:gd name="T26" fmla="*/ 0 w 991"/>
                <a:gd name="T27" fmla="*/ 26 h 728"/>
                <a:gd name="T28" fmla="*/ 2 w 991"/>
                <a:gd name="T29" fmla="*/ 20 h 728"/>
                <a:gd name="T30" fmla="*/ 5 w 991"/>
                <a:gd name="T31" fmla="*/ 15 h 728"/>
                <a:gd name="T32" fmla="*/ 9 w 991"/>
                <a:gd name="T33" fmla="*/ 10 h 728"/>
                <a:gd name="T34" fmla="*/ 14 w 991"/>
                <a:gd name="T35" fmla="*/ 6 h 728"/>
                <a:gd name="T36" fmla="*/ 20 w 991"/>
                <a:gd name="T37" fmla="*/ 3 h 728"/>
                <a:gd name="T38" fmla="*/ 26 w 991"/>
                <a:gd name="T39" fmla="*/ 0 h 728"/>
                <a:gd name="T40" fmla="*/ 33 w 991"/>
                <a:gd name="T41" fmla="*/ 0 h 728"/>
                <a:gd name="T42" fmla="*/ 33 w 991"/>
                <a:gd name="T43" fmla="*/ 0 h 728"/>
                <a:gd name="T44" fmla="*/ 39 w 991"/>
                <a:gd name="T45" fmla="*/ 0 h 728"/>
                <a:gd name="T46" fmla="*/ 45 w 991"/>
                <a:gd name="T47" fmla="*/ 3 h 728"/>
                <a:gd name="T48" fmla="*/ 52 w 991"/>
                <a:gd name="T49" fmla="*/ 6 h 728"/>
                <a:gd name="T50" fmla="*/ 56 w 991"/>
                <a:gd name="T51" fmla="*/ 10 h 728"/>
                <a:gd name="T52" fmla="*/ 60 w 991"/>
                <a:gd name="T53" fmla="*/ 15 h 728"/>
                <a:gd name="T54" fmla="*/ 63 w 991"/>
                <a:gd name="T55" fmla="*/ 20 h 728"/>
                <a:gd name="T56" fmla="*/ 65 w 991"/>
                <a:gd name="T57" fmla="*/ 26 h 728"/>
                <a:gd name="T58" fmla="*/ 66 w 991"/>
                <a:gd name="T59" fmla="*/ 34 h 728"/>
                <a:gd name="T60" fmla="*/ 66 w 991"/>
                <a:gd name="T61" fmla="*/ 662 h 728"/>
                <a:gd name="T62" fmla="*/ 958 w 991"/>
                <a:gd name="T63" fmla="*/ 662 h 728"/>
                <a:gd name="T64" fmla="*/ 958 w 991"/>
                <a:gd name="T65" fmla="*/ 662 h 728"/>
                <a:gd name="T66" fmla="*/ 965 w 991"/>
                <a:gd name="T67" fmla="*/ 662 h 728"/>
                <a:gd name="T68" fmla="*/ 972 w 991"/>
                <a:gd name="T69" fmla="*/ 664 h 728"/>
                <a:gd name="T70" fmla="*/ 977 w 991"/>
                <a:gd name="T71" fmla="*/ 667 h 728"/>
                <a:gd name="T72" fmla="*/ 982 w 991"/>
                <a:gd name="T73" fmla="*/ 671 h 728"/>
                <a:gd name="T74" fmla="*/ 986 w 991"/>
                <a:gd name="T75" fmla="*/ 676 h 728"/>
                <a:gd name="T76" fmla="*/ 989 w 991"/>
                <a:gd name="T77" fmla="*/ 682 h 728"/>
                <a:gd name="T78" fmla="*/ 991 w 991"/>
                <a:gd name="T79" fmla="*/ 688 h 728"/>
                <a:gd name="T80" fmla="*/ 991 w 991"/>
                <a:gd name="T81" fmla="*/ 695 h 728"/>
                <a:gd name="T82" fmla="*/ 991 w 991"/>
                <a:gd name="T83" fmla="*/ 695 h 728"/>
                <a:gd name="T84" fmla="*/ 991 w 991"/>
                <a:gd name="T85" fmla="*/ 701 h 728"/>
                <a:gd name="T86" fmla="*/ 989 w 991"/>
                <a:gd name="T87" fmla="*/ 707 h 728"/>
                <a:gd name="T88" fmla="*/ 986 w 991"/>
                <a:gd name="T89" fmla="*/ 714 h 728"/>
                <a:gd name="T90" fmla="*/ 982 w 991"/>
                <a:gd name="T91" fmla="*/ 718 h 728"/>
                <a:gd name="T92" fmla="*/ 977 w 991"/>
                <a:gd name="T93" fmla="*/ 722 h 728"/>
                <a:gd name="T94" fmla="*/ 972 w 991"/>
                <a:gd name="T95" fmla="*/ 725 h 728"/>
                <a:gd name="T96" fmla="*/ 965 w 991"/>
                <a:gd name="T97" fmla="*/ 727 h 728"/>
                <a:gd name="T98" fmla="*/ 958 w 991"/>
                <a:gd name="T99" fmla="*/ 728 h 728"/>
                <a:gd name="T100" fmla="*/ 958 w 991"/>
                <a:gd name="T101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1" h="728">
                  <a:moveTo>
                    <a:pt x="958" y="728"/>
                  </a:moveTo>
                  <a:lnTo>
                    <a:pt x="33" y="728"/>
                  </a:lnTo>
                  <a:lnTo>
                    <a:pt x="33" y="728"/>
                  </a:lnTo>
                  <a:lnTo>
                    <a:pt x="26" y="727"/>
                  </a:lnTo>
                  <a:lnTo>
                    <a:pt x="20" y="725"/>
                  </a:lnTo>
                  <a:lnTo>
                    <a:pt x="14" y="722"/>
                  </a:lnTo>
                  <a:lnTo>
                    <a:pt x="9" y="718"/>
                  </a:lnTo>
                  <a:lnTo>
                    <a:pt x="5" y="714"/>
                  </a:lnTo>
                  <a:lnTo>
                    <a:pt x="2" y="707"/>
                  </a:lnTo>
                  <a:lnTo>
                    <a:pt x="0" y="701"/>
                  </a:lnTo>
                  <a:lnTo>
                    <a:pt x="0" y="69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3"/>
                  </a:lnTo>
                  <a:lnTo>
                    <a:pt x="52" y="6"/>
                  </a:lnTo>
                  <a:lnTo>
                    <a:pt x="56" y="10"/>
                  </a:lnTo>
                  <a:lnTo>
                    <a:pt x="60" y="15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4"/>
                  </a:lnTo>
                  <a:lnTo>
                    <a:pt x="66" y="662"/>
                  </a:lnTo>
                  <a:lnTo>
                    <a:pt x="958" y="662"/>
                  </a:lnTo>
                  <a:lnTo>
                    <a:pt x="958" y="662"/>
                  </a:lnTo>
                  <a:lnTo>
                    <a:pt x="965" y="662"/>
                  </a:lnTo>
                  <a:lnTo>
                    <a:pt x="972" y="664"/>
                  </a:lnTo>
                  <a:lnTo>
                    <a:pt x="977" y="667"/>
                  </a:lnTo>
                  <a:lnTo>
                    <a:pt x="982" y="671"/>
                  </a:lnTo>
                  <a:lnTo>
                    <a:pt x="986" y="676"/>
                  </a:lnTo>
                  <a:lnTo>
                    <a:pt x="989" y="682"/>
                  </a:lnTo>
                  <a:lnTo>
                    <a:pt x="991" y="688"/>
                  </a:lnTo>
                  <a:lnTo>
                    <a:pt x="991" y="695"/>
                  </a:lnTo>
                  <a:lnTo>
                    <a:pt x="991" y="695"/>
                  </a:lnTo>
                  <a:lnTo>
                    <a:pt x="991" y="701"/>
                  </a:lnTo>
                  <a:lnTo>
                    <a:pt x="989" y="707"/>
                  </a:lnTo>
                  <a:lnTo>
                    <a:pt x="986" y="714"/>
                  </a:lnTo>
                  <a:lnTo>
                    <a:pt x="982" y="718"/>
                  </a:lnTo>
                  <a:lnTo>
                    <a:pt x="977" y="722"/>
                  </a:lnTo>
                  <a:lnTo>
                    <a:pt x="972" y="725"/>
                  </a:lnTo>
                  <a:lnTo>
                    <a:pt x="965" y="727"/>
                  </a:lnTo>
                  <a:lnTo>
                    <a:pt x="958" y="728"/>
                  </a:lnTo>
                  <a:lnTo>
                    <a:pt x="958" y="7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A2FBA5D-B0FE-462B-9273-C199C1B4960B}"/>
              </a:ext>
            </a:extLst>
          </p:cNvPr>
          <p:cNvGrpSpPr/>
          <p:nvPr/>
        </p:nvGrpSpPr>
        <p:grpSpPr>
          <a:xfrm>
            <a:off x="4579822" y="3636007"/>
            <a:ext cx="194455" cy="202520"/>
            <a:chOff x="4116388" y="5049838"/>
            <a:chExt cx="344488" cy="358776"/>
          </a:xfrm>
          <a:solidFill>
            <a:schemeClr val="accent4"/>
          </a:solidFill>
        </p:grpSpPr>
        <p:sp>
          <p:nvSpPr>
            <p:cNvPr id="126" name="Freeform 1183">
              <a:extLst>
                <a:ext uri="{FF2B5EF4-FFF2-40B4-BE49-F238E27FC236}">
                  <a16:creationId xmlns:a16="http://schemas.microsoft.com/office/drawing/2014/main" id="{15C8E5B8-5069-4D3A-B2BC-8CAF0ADD4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5049838"/>
              <a:ext cx="344488" cy="58738"/>
            </a:xfrm>
            <a:custGeom>
              <a:avLst/>
              <a:gdLst>
                <a:gd name="T0" fmla="*/ 1487 w 1520"/>
                <a:gd name="T1" fmla="*/ 265 h 265"/>
                <a:gd name="T2" fmla="*/ 33 w 1520"/>
                <a:gd name="T3" fmla="*/ 265 h 265"/>
                <a:gd name="T4" fmla="*/ 33 w 1520"/>
                <a:gd name="T5" fmla="*/ 265 h 265"/>
                <a:gd name="T6" fmla="*/ 26 w 1520"/>
                <a:gd name="T7" fmla="*/ 264 h 265"/>
                <a:gd name="T8" fmla="*/ 20 w 1520"/>
                <a:gd name="T9" fmla="*/ 262 h 265"/>
                <a:gd name="T10" fmla="*/ 14 w 1520"/>
                <a:gd name="T11" fmla="*/ 259 h 265"/>
                <a:gd name="T12" fmla="*/ 9 w 1520"/>
                <a:gd name="T13" fmla="*/ 255 h 265"/>
                <a:gd name="T14" fmla="*/ 5 w 1520"/>
                <a:gd name="T15" fmla="*/ 251 h 265"/>
                <a:gd name="T16" fmla="*/ 2 w 1520"/>
                <a:gd name="T17" fmla="*/ 244 h 265"/>
                <a:gd name="T18" fmla="*/ 0 w 1520"/>
                <a:gd name="T19" fmla="*/ 238 h 265"/>
                <a:gd name="T20" fmla="*/ 0 w 1520"/>
                <a:gd name="T21" fmla="*/ 232 h 265"/>
                <a:gd name="T22" fmla="*/ 0 w 1520"/>
                <a:gd name="T23" fmla="*/ 33 h 265"/>
                <a:gd name="T24" fmla="*/ 0 w 1520"/>
                <a:gd name="T25" fmla="*/ 33 h 265"/>
                <a:gd name="T26" fmla="*/ 0 w 1520"/>
                <a:gd name="T27" fmla="*/ 27 h 265"/>
                <a:gd name="T28" fmla="*/ 2 w 1520"/>
                <a:gd name="T29" fmla="*/ 21 h 265"/>
                <a:gd name="T30" fmla="*/ 5 w 1520"/>
                <a:gd name="T31" fmla="*/ 15 h 265"/>
                <a:gd name="T32" fmla="*/ 9 w 1520"/>
                <a:gd name="T33" fmla="*/ 11 h 265"/>
                <a:gd name="T34" fmla="*/ 14 w 1520"/>
                <a:gd name="T35" fmla="*/ 6 h 265"/>
                <a:gd name="T36" fmla="*/ 20 w 1520"/>
                <a:gd name="T37" fmla="*/ 3 h 265"/>
                <a:gd name="T38" fmla="*/ 26 w 1520"/>
                <a:gd name="T39" fmla="*/ 1 h 265"/>
                <a:gd name="T40" fmla="*/ 33 w 1520"/>
                <a:gd name="T41" fmla="*/ 0 h 265"/>
                <a:gd name="T42" fmla="*/ 1487 w 1520"/>
                <a:gd name="T43" fmla="*/ 0 h 265"/>
                <a:gd name="T44" fmla="*/ 1487 w 1520"/>
                <a:gd name="T45" fmla="*/ 0 h 265"/>
                <a:gd name="T46" fmla="*/ 1494 w 1520"/>
                <a:gd name="T47" fmla="*/ 1 h 265"/>
                <a:gd name="T48" fmla="*/ 1500 w 1520"/>
                <a:gd name="T49" fmla="*/ 3 h 265"/>
                <a:gd name="T50" fmla="*/ 1506 w 1520"/>
                <a:gd name="T51" fmla="*/ 6 h 265"/>
                <a:gd name="T52" fmla="*/ 1511 w 1520"/>
                <a:gd name="T53" fmla="*/ 11 h 265"/>
                <a:gd name="T54" fmla="*/ 1515 w 1520"/>
                <a:gd name="T55" fmla="*/ 15 h 265"/>
                <a:gd name="T56" fmla="*/ 1518 w 1520"/>
                <a:gd name="T57" fmla="*/ 21 h 265"/>
                <a:gd name="T58" fmla="*/ 1520 w 1520"/>
                <a:gd name="T59" fmla="*/ 27 h 265"/>
                <a:gd name="T60" fmla="*/ 1520 w 1520"/>
                <a:gd name="T61" fmla="*/ 33 h 265"/>
                <a:gd name="T62" fmla="*/ 1520 w 1520"/>
                <a:gd name="T63" fmla="*/ 232 h 265"/>
                <a:gd name="T64" fmla="*/ 1520 w 1520"/>
                <a:gd name="T65" fmla="*/ 232 h 265"/>
                <a:gd name="T66" fmla="*/ 1520 w 1520"/>
                <a:gd name="T67" fmla="*/ 238 h 265"/>
                <a:gd name="T68" fmla="*/ 1518 w 1520"/>
                <a:gd name="T69" fmla="*/ 244 h 265"/>
                <a:gd name="T70" fmla="*/ 1515 w 1520"/>
                <a:gd name="T71" fmla="*/ 251 h 265"/>
                <a:gd name="T72" fmla="*/ 1511 w 1520"/>
                <a:gd name="T73" fmla="*/ 255 h 265"/>
                <a:gd name="T74" fmla="*/ 1506 w 1520"/>
                <a:gd name="T75" fmla="*/ 259 h 265"/>
                <a:gd name="T76" fmla="*/ 1500 w 1520"/>
                <a:gd name="T77" fmla="*/ 262 h 265"/>
                <a:gd name="T78" fmla="*/ 1494 w 1520"/>
                <a:gd name="T79" fmla="*/ 264 h 265"/>
                <a:gd name="T80" fmla="*/ 1487 w 1520"/>
                <a:gd name="T81" fmla="*/ 265 h 265"/>
                <a:gd name="T82" fmla="*/ 1487 w 1520"/>
                <a:gd name="T83" fmla="*/ 265 h 265"/>
                <a:gd name="T84" fmla="*/ 66 w 1520"/>
                <a:gd name="T85" fmla="*/ 199 h 265"/>
                <a:gd name="T86" fmla="*/ 1455 w 1520"/>
                <a:gd name="T87" fmla="*/ 199 h 265"/>
                <a:gd name="T88" fmla="*/ 1455 w 1520"/>
                <a:gd name="T89" fmla="*/ 66 h 265"/>
                <a:gd name="T90" fmla="*/ 66 w 1520"/>
                <a:gd name="T91" fmla="*/ 66 h 265"/>
                <a:gd name="T92" fmla="*/ 66 w 1520"/>
                <a:gd name="T93" fmla="*/ 19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0" h="265">
                  <a:moveTo>
                    <a:pt x="1487" y="265"/>
                  </a:moveTo>
                  <a:lnTo>
                    <a:pt x="33" y="265"/>
                  </a:lnTo>
                  <a:lnTo>
                    <a:pt x="33" y="265"/>
                  </a:lnTo>
                  <a:lnTo>
                    <a:pt x="26" y="264"/>
                  </a:lnTo>
                  <a:lnTo>
                    <a:pt x="20" y="262"/>
                  </a:lnTo>
                  <a:lnTo>
                    <a:pt x="14" y="259"/>
                  </a:lnTo>
                  <a:lnTo>
                    <a:pt x="9" y="255"/>
                  </a:lnTo>
                  <a:lnTo>
                    <a:pt x="5" y="251"/>
                  </a:lnTo>
                  <a:lnTo>
                    <a:pt x="2" y="244"/>
                  </a:lnTo>
                  <a:lnTo>
                    <a:pt x="0" y="238"/>
                  </a:lnTo>
                  <a:lnTo>
                    <a:pt x="0" y="2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487" y="0"/>
                  </a:lnTo>
                  <a:lnTo>
                    <a:pt x="1487" y="0"/>
                  </a:lnTo>
                  <a:lnTo>
                    <a:pt x="1494" y="1"/>
                  </a:lnTo>
                  <a:lnTo>
                    <a:pt x="1500" y="3"/>
                  </a:lnTo>
                  <a:lnTo>
                    <a:pt x="1506" y="6"/>
                  </a:lnTo>
                  <a:lnTo>
                    <a:pt x="1511" y="11"/>
                  </a:lnTo>
                  <a:lnTo>
                    <a:pt x="1515" y="15"/>
                  </a:lnTo>
                  <a:lnTo>
                    <a:pt x="1518" y="21"/>
                  </a:lnTo>
                  <a:lnTo>
                    <a:pt x="1520" y="27"/>
                  </a:lnTo>
                  <a:lnTo>
                    <a:pt x="1520" y="33"/>
                  </a:lnTo>
                  <a:lnTo>
                    <a:pt x="1520" y="232"/>
                  </a:lnTo>
                  <a:lnTo>
                    <a:pt x="1520" y="232"/>
                  </a:lnTo>
                  <a:lnTo>
                    <a:pt x="1520" y="238"/>
                  </a:lnTo>
                  <a:lnTo>
                    <a:pt x="1518" y="244"/>
                  </a:lnTo>
                  <a:lnTo>
                    <a:pt x="1515" y="251"/>
                  </a:lnTo>
                  <a:lnTo>
                    <a:pt x="1511" y="255"/>
                  </a:lnTo>
                  <a:lnTo>
                    <a:pt x="1506" y="259"/>
                  </a:lnTo>
                  <a:lnTo>
                    <a:pt x="1500" y="262"/>
                  </a:lnTo>
                  <a:lnTo>
                    <a:pt x="1494" y="264"/>
                  </a:lnTo>
                  <a:lnTo>
                    <a:pt x="1487" y="265"/>
                  </a:lnTo>
                  <a:lnTo>
                    <a:pt x="1487" y="265"/>
                  </a:lnTo>
                  <a:close/>
                  <a:moveTo>
                    <a:pt x="66" y="199"/>
                  </a:moveTo>
                  <a:lnTo>
                    <a:pt x="1455" y="199"/>
                  </a:lnTo>
                  <a:lnTo>
                    <a:pt x="1455" y="66"/>
                  </a:lnTo>
                  <a:lnTo>
                    <a:pt x="66" y="66"/>
                  </a:lnTo>
                  <a:lnTo>
                    <a:pt x="6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84">
              <a:extLst>
                <a:ext uri="{FF2B5EF4-FFF2-40B4-BE49-F238E27FC236}">
                  <a16:creationId xmlns:a16="http://schemas.microsoft.com/office/drawing/2014/main" id="{96F426D5-9C9F-4E3E-A12B-448BFA53F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388" y="5303838"/>
              <a:ext cx="344488" cy="15875"/>
            </a:xfrm>
            <a:custGeom>
              <a:avLst/>
              <a:gdLst>
                <a:gd name="T0" fmla="*/ 1485 w 1518"/>
                <a:gd name="T1" fmla="*/ 66 h 66"/>
                <a:gd name="T2" fmla="*/ 33 w 1518"/>
                <a:gd name="T3" fmla="*/ 66 h 66"/>
                <a:gd name="T4" fmla="*/ 33 w 1518"/>
                <a:gd name="T5" fmla="*/ 66 h 66"/>
                <a:gd name="T6" fmla="*/ 26 w 1518"/>
                <a:gd name="T7" fmla="*/ 66 h 66"/>
                <a:gd name="T8" fmla="*/ 20 w 1518"/>
                <a:gd name="T9" fmla="*/ 64 h 66"/>
                <a:gd name="T10" fmla="*/ 14 w 1518"/>
                <a:gd name="T11" fmla="*/ 60 h 66"/>
                <a:gd name="T12" fmla="*/ 9 w 1518"/>
                <a:gd name="T13" fmla="*/ 56 h 66"/>
                <a:gd name="T14" fmla="*/ 5 w 1518"/>
                <a:gd name="T15" fmla="*/ 51 h 66"/>
                <a:gd name="T16" fmla="*/ 2 w 1518"/>
                <a:gd name="T17" fmla="*/ 46 h 66"/>
                <a:gd name="T18" fmla="*/ 1 w 1518"/>
                <a:gd name="T19" fmla="*/ 40 h 66"/>
                <a:gd name="T20" fmla="*/ 0 w 1518"/>
                <a:gd name="T21" fmla="*/ 33 h 66"/>
                <a:gd name="T22" fmla="*/ 0 w 1518"/>
                <a:gd name="T23" fmla="*/ 33 h 66"/>
                <a:gd name="T24" fmla="*/ 1 w 1518"/>
                <a:gd name="T25" fmla="*/ 26 h 66"/>
                <a:gd name="T26" fmla="*/ 2 w 1518"/>
                <a:gd name="T27" fmla="*/ 20 h 66"/>
                <a:gd name="T28" fmla="*/ 5 w 1518"/>
                <a:gd name="T29" fmla="*/ 15 h 66"/>
                <a:gd name="T30" fmla="*/ 9 w 1518"/>
                <a:gd name="T31" fmla="*/ 10 h 66"/>
                <a:gd name="T32" fmla="*/ 14 w 1518"/>
                <a:gd name="T33" fmla="*/ 6 h 66"/>
                <a:gd name="T34" fmla="*/ 20 w 1518"/>
                <a:gd name="T35" fmla="*/ 2 h 66"/>
                <a:gd name="T36" fmla="*/ 26 w 1518"/>
                <a:gd name="T37" fmla="*/ 0 h 66"/>
                <a:gd name="T38" fmla="*/ 33 w 1518"/>
                <a:gd name="T39" fmla="*/ 0 h 66"/>
                <a:gd name="T40" fmla="*/ 1485 w 1518"/>
                <a:gd name="T41" fmla="*/ 0 h 66"/>
                <a:gd name="T42" fmla="*/ 1485 w 1518"/>
                <a:gd name="T43" fmla="*/ 0 h 66"/>
                <a:gd name="T44" fmla="*/ 1492 w 1518"/>
                <a:gd name="T45" fmla="*/ 0 h 66"/>
                <a:gd name="T46" fmla="*/ 1498 w 1518"/>
                <a:gd name="T47" fmla="*/ 2 h 66"/>
                <a:gd name="T48" fmla="*/ 1504 w 1518"/>
                <a:gd name="T49" fmla="*/ 6 h 66"/>
                <a:gd name="T50" fmla="*/ 1509 w 1518"/>
                <a:gd name="T51" fmla="*/ 10 h 66"/>
                <a:gd name="T52" fmla="*/ 1513 w 1518"/>
                <a:gd name="T53" fmla="*/ 15 h 66"/>
                <a:gd name="T54" fmla="*/ 1516 w 1518"/>
                <a:gd name="T55" fmla="*/ 20 h 66"/>
                <a:gd name="T56" fmla="*/ 1517 w 1518"/>
                <a:gd name="T57" fmla="*/ 26 h 66"/>
                <a:gd name="T58" fmla="*/ 1518 w 1518"/>
                <a:gd name="T59" fmla="*/ 33 h 66"/>
                <a:gd name="T60" fmla="*/ 1518 w 1518"/>
                <a:gd name="T61" fmla="*/ 33 h 66"/>
                <a:gd name="T62" fmla="*/ 1517 w 1518"/>
                <a:gd name="T63" fmla="*/ 40 h 66"/>
                <a:gd name="T64" fmla="*/ 1516 w 1518"/>
                <a:gd name="T65" fmla="*/ 46 h 66"/>
                <a:gd name="T66" fmla="*/ 1513 w 1518"/>
                <a:gd name="T67" fmla="*/ 51 h 66"/>
                <a:gd name="T68" fmla="*/ 1509 w 1518"/>
                <a:gd name="T69" fmla="*/ 56 h 66"/>
                <a:gd name="T70" fmla="*/ 1504 w 1518"/>
                <a:gd name="T71" fmla="*/ 60 h 66"/>
                <a:gd name="T72" fmla="*/ 1498 w 1518"/>
                <a:gd name="T73" fmla="*/ 64 h 66"/>
                <a:gd name="T74" fmla="*/ 1492 w 1518"/>
                <a:gd name="T75" fmla="*/ 66 h 66"/>
                <a:gd name="T76" fmla="*/ 1485 w 1518"/>
                <a:gd name="T77" fmla="*/ 66 h 66"/>
                <a:gd name="T78" fmla="*/ 1485 w 1518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" h="66">
                  <a:moveTo>
                    <a:pt x="1485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6"/>
                  </a:lnTo>
                  <a:lnTo>
                    <a:pt x="20" y="64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6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485" y="0"/>
                  </a:lnTo>
                  <a:lnTo>
                    <a:pt x="1485" y="0"/>
                  </a:lnTo>
                  <a:lnTo>
                    <a:pt x="1492" y="0"/>
                  </a:lnTo>
                  <a:lnTo>
                    <a:pt x="1498" y="2"/>
                  </a:lnTo>
                  <a:lnTo>
                    <a:pt x="1504" y="6"/>
                  </a:lnTo>
                  <a:lnTo>
                    <a:pt x="1509" y="10"/>
                  </a:lnTo>
                  <a:lnTo>
                    <a:pt x="1513" y="15"/>
                  </a:lnTo>
                  <a:lnTo>
                    <a:pt x="1516" y="20"/>
                  </a:lnTo>
                  <a:lnTo>
                    <a:pt x="1517" y="26"/>
                  </a:lnTo>
                  <a:lnTo>
                    <a:pt x="1518" y="33"/>
                  </a:lnTo>
                  <a:lnTo>
                    <a:pt x="1518" y="33"/>
                  </a:lnTo>
                  <a:lnTo>
                    <a:pt x="1517" y="40"/>
                  </a:lnTo>
                  <a:lnTo>
                    <a:pt x="1516" y="46"/>
                  </a:lnTo>
                  <a:lnTo>
                    <a:pt x="1513" y="51"/>
                  </a:lnTo>
                  <a:lnTo>
                    <a:pt x="1509" y="56"/>
                  </a:lnTo>
                  <a:lnTo>
                    <a:pt x="1504" y="60"/>
                  </a:lnTo>
                  <a:lnTo>
                    <a:pt x="1498" y="64"/>
                  </a:lnTo>
                  <a:lnTo>
                    <a:pt x="1492" y="66"/>
                  </a:lnTo>
                  <a:lnTo>
                    <a:pt x="1485" y="66"/>
                  </a:lnTo>
                  <a:lnTo>
                    <a:pt x="1485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85">
              <a:extLst>
                <a:ext uri="{FF2B5EF4-FFF2-40B4-BE49-F238E27FC236}">
                  <a16:creationId xmlns:a16="http://schemas.microsoft.com/office/drawing/2014/main" id="{B65A849F-C04A-4D08-97A5-3930383E6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6550" y="5094288"/>
              <a:ext cx="284163" cy="225425"/>
            </a:xfrm>
            <a:custGeom>
              <a:avLst/>
              <a:gdLst>
                <a:gd name="T0" fmla="*/ 1225 w 1258"/>
                <a:gd name="T1" fmla="*/ 992 h 992"/>
                <a:gd name="T2" fmla="*/ 33 w 1258"/>
                <a:gd name="T3" fmla="*/ 992 h 992"/>
                <a:gd name="T4" fmla="*/ 33 w 1258"/>
                <a:gd name="T5" fmla="*/ 992 h 992"/>
                <a:gd name="T6" fmla="*/ 27 w 1258"/>
                <a:gd name="T7" fmla="*/ 992 h 992"/>
                <a:gd name="T8" fmla="*/ 21 w 1258"/>
                <a:gd name="T9" fmla="*/ 990 h 992"/>
                <a:gd name="T10" fmla="*/ 16 w 1258"/>
                <a:gd name="T11" fmla="*/ 986 h 992"/>
                <a:gd name="T12" fmla="*/ 11 w 1258"/>
                <a:gd name="T13" fmla="*/ 982 h 992"/>
                <a:gd name="T14" fmla="*/ 7 w 1258"/>
                <a:gd name="T15" fmla="*/ 977 h 992"/>
                <a:gd name="T16" fmla="*/ 3 w 1258"/>
                <a:gd name="T17" fmla="*/ 972 h 992"/>
                <a:gd name="T18" fmla="*/ 1 w 1258"/>
                <a:gd name="T19" fmla="*/ 966 h 992"/>
                <a:gd name="T20" fmla="*/ 0 w 1258"/>
                <a:gd name="T21" fmla="*/ 959 h 992"/>
                <a:gd name="T22" fmla="*/ 0 w 1258"/>
                <a:gd name="T23" fmla="*/ 33 h 992"/>
                <a:gd name="T24" fmla="*/ 0 w 1258"/>
                <a:gd name="T25" fmla="*/ 33 h 992"/>
                <a:gd name="T26" fmla="*/ 1 w 1258"/>
                <a:gd name="T27" fmla="*/ 26 h 992"/>
                <a:gd name="T28" fmla="*/ 3 w 1258"/>
                <a:gd name="T29" fmla="*/ 20 h 992"/>
                <a:gd name="T30" fmla="*/ 7 w 1258"/>
                <a:gd name="T31" fmla="*/ 14 h 992"/>
                <a:gd name="T32" fmla="*/ 11 w 1258"/>
                <a:gd name="T33" fmla="*/ 9 h 992"/>
                <a:gd name="T34" fmla="*/ 16 w 1258"/>
                <a:gd name="T35" fmla="*/ 5 h 992"/>
                <a:gd name="T36" fmla="*/ 21 w 1258"/>
                <a:gd name="T37" fmla="*/ 2 h 992"/>
                <a:gd name="T38" fmla="*/ 27 w 1258"/>
                <a:gd name="T39" fmla="*/ 1 h 992"/>
                <a:gd name="T40" fmla="*/ 33 w 1258"/>
                <a:gd name="T41" fmla="*/ 0 h 992"/>
                <a:gd name="T42" fmla="*/ 1225 w 1258"/>
                <a:gd name="T43" fmla="*/ 0 h 992"/>
                <a:gd name="T44" fmla="*/ 1225 w 1258"/>
                <a:gd name="T45" fmla="*/ 0 h 992"/>
                <a:gd name="T46" fmla="*/ 1231 w 1258"/>
                <a:gd name="T47" fmla="*/ 1 h 992"/>
                <a:gd name="T48" fmla="*/ 1237 w 1258"/>
                <a:gd name="T49" fmla="*/ 2 h 992"/>
                <a:gd name="T50" fmla="*/ 1243 w 1258"/>
                <a:gd name="T51" fmla="*/ 5 h 992"/>
                <a:gd name="T52" fmla="*/ 1247 w 1258"/>
                <a:gd name="T53" fmla="*/ 9 h 992"/>
                <a:gd name="T54" fmla="*/ 1251 w 1258"/>
                <a:gd name="T55" fmla="*/ 14 h 992"/>
                <a:gd name="T56" fmla="*/ 1255 w 1258"/>
                <a:gd name="T57" fmla="*/ 20 h 992"/>
                <a:gd name="T58" fmla="*/ 1257 w 1258"/>
                <a:gd name="T59" fmla="*/ 26 h 992"/>
                <a:gd name="T60" fmla="*/ 1258 w 1258"/>
                <a:gd name="T61" fmla="*/ 33 h 992"/>
                <a:gd name="T62" fmla="*/ 1258 w 1258"/>
                <a:gd name="T63" fmla="*/ 959 h 992"/>
                <a:gd name="T64" fmla="*/ 1258 w 1258"/>
                <a:gd name="T65" fmla="*/ 959 h 992"/>
                <a:gd name="T66" fmla="*/ 1257 w 1258"/>
                <a:gd name="T67" fmla="*/ 966 h 992"/>
                <a:gd name="T68" fmla="*/ 1255 w 1258"/>
                <a:gd name="T69" fmla="*/ 972 h 992"/>
                <a:gd name="T70" fmla="*/ 1251 w 1258"/>
                <a:gd name="T71" fmla="*/ 977 h 992"/>
                <a:gd name="T72" fmla="*/ 1247 w 1258"/>
                <a:gd name="T73" fmla="*/ 982 h 992"/>
                <a:gd name="T74" fmla="*/ 1243 w 1258"/>
                <a:gd name="T75" fmla="*/ 986 h 992"/>
                <a:gd name="T76" fmla="*/ 1237 w 1258"/>
                <a:gd name="T77" fmla="*/ 990 h 992"/>
                <a:gd name="T78" fmla="*/ 1231 w 1258"/>
                <a:gd name="T79" fmla="*/ 992 h 992"/>
                <a:gd name="T80" fmla="*/ 1225 w 1258"/>
                <a:gd name="T81" fmla="*/ 992 h 992"/>
                <a:gd name="T82" fmla="*/ 1225 w 1258"/>
                <a:gd name="T83" fmla="*/ 992 h 992"/>
                <a:gd name="T84" fmla="*/ 67 w 1258"/>
                <a:gd name="T85" fmla="*/ 926 h 992"/>
                <a:gd name="T86" fmla="*/ 1191 w 1258"/>
                <a:gd name="T87" fmla="*/ 926 h 992"/>
                <a:gd name="T88" fmla="*/ 1191 w 1258"/>
                <a:gd name="T89" fmla="*/ 66 h 992"/>
                <a:gd name="T90" fmla="*/ 67 w 1258"/>
                <a:gd name="T91" fmla="*/ 66 h 992"/>
                <a:gd name="T92" fmla="*/ 67 w 1258"/>
                <a:gd name="T93" fmla="*/ 92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58" h="992">
                  <a:moveTo>
                    <a:pt x="1225" y="992"/>
                  </a:moveTo>
                  <a:lnTo>
                    <a:pt x="33" y="992"/>
                  </a:lnTo>
                  <a:lnTo>
                    <a:pt x="33" y="992"/>
                  </a:lnTo>
                  <a:lnTo>
                    <a:pt x="27" y="992"/>
                  </a:lnTo>
                  <a:lnTo>
                    <a:pt x="21" y="990"/>
                  </a:lnTo>
                  <a:lnTo>
                    <a:pt x="16" y="986"/>
                  </a:lnTo>
                  <a:lnTo>
                    <a:pt x="11" y="982"/>
                  </a:lnTo>
                  <a:lnTo>
                    <a:pt x="7" y="977"/>
                  </a:lnTo>
                  <a:lnTo>
                    <a:pt x="3" y="972"/>
                  </a:lnTo>
                  <a:lnTo>
                    <a:pt x="1" y="966"/>
                  </a:lnTo>
                  <a:lnTo>
                    <a:pt x="0" y="95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7" y="14"/>
                  </a:lnTo>
                  <a:lnTo>
                    <a:pt x="11" y="9"/>
                  </a:lnTo>
                  <a:lnTo>
                    <a:pt x="16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31" y="1"/>
                  </a:lnTo>
                  <a:lnTo>
                    <a:pt x="1237" y="2"/>
                  </a:lnTo>
                  <a:lnTo>
                    <a:pt x="1243" y="5"/>
                  </a:lnTo>
                  <a:lnTo>
                    <a:pt x="1247" y="9"/>
                  </a:lnTo>
                  <a:lnTo>
                    <a:pt x="1251" y="14"/>
                  </a:lnTo>
                  <a:lnTo>
                    <a:pt x="1255" y="20"/>
                  </a:lnTo>
                  <a:lnTo>
                    <a:pt x="1257" y="26"/>
                  </a:lnTo>
                  <a:lnTo>
                    <a:pt x="1258" y="33"/>
                  </a:lnTo>
                  <a:lnTo>
                    <a:pt x="1258" y="959"/>
                  </a:lnTo>
                  <a:lnTo>
                    <a:pt x="1258" y="959"/>
                  </a:lnTo>
                  <a:lnTo>
                    <a:pt x="1257" y="966"/>
                  </a:lnTo>
                  <a:lnTo>
                    <a:pt x="1255" y="972"/>
                  </a:lnTo>
                  <a:lnTo>
                    <a:pt x="1251" y="977"/>
                  </a:lnTo>
                  <a:lnTo>
                    <a:pt x="1247" y="982"/>
                  </a:lnTo>
                  <a:lnTo>
                    <a:pt x="1243" y="986"/>
                  </a:lnTo>
                  <a:lnTo>
                    <a:pt x="1237" y="990"/>
                  </a:lnTo>
                  <a:lnTo>
                    <a:pt x="1231" y="992"/>
                  </a:lnTo>
                  <a:lnTo>
                    <a:pt x="1225" y="992"/>
                  </a:lnTo>
                  <a:lnTo>
                    <a:pt x="1225" y="992"/>
                  </a:lnTo>
                  <a:close/>
                  <a:moveTo>
                    <a:pt x="67" y="926"/>
                  </a:moveTo>
                  <a:lnTo>
                    <a:pt x="1191" y="926"/>
                  </a:lnTo>
                  <a:lnTo>
                    <a:pt x="1191" y="66"/>
                  </a:lnTo>
                  <a:lnTo>
                    <a:pt x="67" y="66"/>
                  </a:lnTo>
                  <a:lnTo>
                    <a:pt x="67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186">
              <a:extLst>
                <a:ext uri="{FF2B5EF4-FFF2-40B4-BE49-F238E27FC236}">
                  <a16:creationId xmlns:a16="http://schemas.microsoft.com/office/drawing/2014/main" id="{B854976F-DDD2-4353-B3A1-6531FA9EF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488" y="5311776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87">
              <a:extLst>
                <a:ext uri="{FF2B5EF4-FFF2-40B4-BE49-F238E27FC236}">
                  <a16:creationId xmlns:a16="http://schemas.microsoft.com/office/drawing/2014/main" id="{A1942E78-C064-4419-882C-12DC44FCD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263" y="5349876"/>
              <a:ext cx="58738" cy="58738"/>
            </a:xfrm>
            <a:custGeom>
              <a:avLst/>
              <a:gdLst>
                <a:gd name="T0" fmla="*/ 118 w 264"/>
                <a:gd name="T1" fmla="*/ 264 h 265"/>
                <a:gd name="T2" fmla="*/ 81 w 264"/>
                <a:gd name="T3" fmla="*/ 255 h 265"/>
                <a:gd name="T4" fmla="*/ 48 w 264"/>
                <a:gd name="T5" fmla="*/ 235 h 265"/>
                <a:gd name="T6" fmla="*/ 23 w 264"/>
                <a:gd name="T7" fmla="*/ 206 h 265"/>
                <a:gd name="T8" fmla="*/ 5 w 264"/>
                <a:gd name="T9" fmla="*/ 172 h 265"/>
                <a:gd name="T10" fmla="*/ 0 w 264"/>
                <a:gd name="T11" fmla="*/ 133 h 265"/>
                <a:gd name="T12" fmla="*/ 2 w 264"/>
                <a:gd name="T13" fmla="*/ 106 h 265"/>
                <a:gd name="T14" fmla="*/ 16 w 264"/>
                <a:gd name="T15" fmla="*/ 69 h 265"/>
                <a:gd name="T16" fmla="*/ 38 w 264"/>
                <a:gd name="T17" fmla="*/ 39 h 265"/>
                <a:gd name="T18" fmla="*/ 69 w 264"/>
                <a:gd name="T19" fmla="*/ 17 h 265"/>
                <a:gd name="T20" fmla="*/ 106 w 264"/>
                <a:gd name="T21" fmla="*/ 3 h 265"/>
                <a:gd name="T22" fmla="*/ 133 w 264"/>
                <a:gd name="T23" fmla="*/ 0 h 265"/>
                <a:gd name="T24" fmla="*/ 171 w 264"/>
                <a:gd name="T25" fmla="*/ 6 h 265"/>
                <a:gd name="T26" fmla="*/ 206 w 264"/>
                <a:gd name="T27" fmla="*/ 23 h 265"/>
                <a:gd name="T28" fmla="*/ 234 w 264"/>
                <a:gd name="T29" fmla="*/ 49 h 265"/>
                <a:gd name="T30" fmla="*/ 254 w 264"/>
                <a:gd name="T31" fmla="*/ 81 h 265"/>
                <a:gd name="T32" fmla="*/ 264 w 264"/>
                <a:gd name="T33" fmla="*/ 119 h 265"/>
                <a:gd name="T34" fmla="*/ 264 w 264"/>
                <a:gd name="T35" fmla="*/ 146 h 265"/>
                <a:gd name="T36" fmla="*/ 254 w 264"/>
                <a:gd name="T37" fmla="*/ 184 h 265"/>
                <a:gd name="T38" fmla="*/ 234 w 264"/>
                <a:gd name="T39" fmla="*/ 216 h 265"/>
                <a:gd name="T40" fmla="*/ 206 w 264"/>
                <a:gd name="T41" fmla="*/ 242 h 265"/>
                <a:gd name="T42" fmla="*/ 171 w 264"/>
                <a:gd name="T43" fmla="*/ 259 h 265"/>
                <a:gd name="T44" fmla="*/ 133 w 264"/>
                <a:gd name="T45" fmla="*/ 265 h 265"/>
                <a:gd name="T46" fmla="*/ 133 w 264"/>
                <a:gd name="T47" fmla="*/ 66 h 265"/>
                <a:gd name="T48" fmla="*/ 113 w 264"/>
                <a:gd name="T49" fmla="*/ 69 h 265"/>
                <a:gd name="T50" fmla="*/ 95 w 264"/>
                <a:gd name="T51" fmla="*/ 78 h 265"/>
                <a:gd name="T52" fmla="*/ 74 w 264"/>
                <a:gd name="T53" fmla="*/ 102 h 265"/>
                <a:gd name="T54" fmla="*/ 67 w 264"/>
                <a:gd name="T55" fmla="*/ 119 h 265"/>
                <a:gd name="T56" fmla="*/ 66 w 264"/>
                <a:gd name="T57" fmla="*/ 133 h 265"/>
                <a:gd name="T58" fmla="*/ 68 w 264"/>
                <a:gd name="T59" fmla="*/ 152 h 265"/>
                <a:gd name="T60" fmla="*/ 78 w 264"/>
                <a:gd name="T61" fmla="*/ 170 h 265"/>
                <a:gd name="T62" fmla="*/ 100 w 264"/>
                <a:gd name="T63" fmla="*/ 191 h 265"/>
                <a:gd name="T64" fmla="*/ 119 w 264"/>
                <a:gd name="T65" fmla="*/ 198 h 265"/>
                <a:gd name="T66" fmla="*/ 133 w 264"/>
                <a:gd name="T67" fmla="*/ 199 h 265"/>
                <a:gd name="T68" fmla="*/ 151 w 264"/>
                <a:gd name="T69" fmla="*/ 196 h 265"/>
                <a:gd name="T70" fmla="*/ 169 w 264"/>
                <a:gd name="T71" fmla="*/ 188 h 265"/>
                <a:gd name="T72" fmla="*/ 190 w 264"/>
                <a:gd name="T73" fmla="*/ 165 h 265"/>
                <a:gd name="T74" fmla="*/ 197 w 264"/>
                <a:gd name="T75" fmla="*/ 146 h 265"/>
                <a:gd name="T76" fmla="*/ 198 w 264"/>
                <a:gd name="T77" fmla="*/ 133 h 265"/>
                <a:gd name="T78" fmla="*/ 196 w 264"/>
                <a:gd name="T79" fmla="*/ 113 h 265"/>
                <a:gd name="T80" fmla="*/ 186 w 264"/>
                <a:gd name="T81" fmla="*/ 95 h 265"/>
                <a:gd name="T82" fmla="*/ 164 w 264"/>
                <a:gd name="T83" fmla="*/ 75 h 265"/>
                <a:gd name="T84" fmla="*/ 145 w 264"/>
                <a:gd name="T85" fmla="*/ 67 h 265"/>
                <a:gd name="T86" fmla="*/ 133 w 264"/>
                <a:gd name="T87" fmla="*/ 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4" h="265">
                  <a:moveTo>
                    <a:pt x="133" y="265"/>
                  </a:moveTo>
                  <a:lnTo>
                    <a:pt x="133" y="265"/>
                  </a:lnTo>
                  <a:lnTo>
                    <a:pt x="118" y="264"/>
                  </a:lnTo>
                  <a:lnTo>
                    <a:pt x="106" y="262"/>
                  </a:lnTo>
                  <a:lnTo>
                    <a:pt x="93" y="259"/>
                  </a:lnTo>
                  <a:lnTo>
                    <a:pt x="81" y="255"/>
                  </a:lnTo>
                  <a:lnTo>
                    <a:pt x="69" y="249"/>
                  </a:lnTo>
                  <a:lnTo>
                    <a:pt x="58" y="242"/>
                  </a:lnTo>
                  <a:lnTo>
                    <a:pt x="48" y="235"/>
                  </a:lnTo>
                  <a:lnTo>
                    <a:pt x="38" y="226"/>
                  </a:lnTo>
                  <a:lnTo>
                    <a:pt x="30" y="216"/>
                  </a:lnTo>
                  <a:lnTo>
                    <a:pt x="23" y="206"/>
                  </a:lnTo>
                  <a:lnTo>
                    <a:pt x="16" y="196"/>
                  </a:lnTo>
                  <a:lnTo>
                    <a:pt x="10" y="184"/>
                  </a:lnTo>
                  <a:lnTo>
                    <a:pt x="5" y="172"/>
                  </a:lnTo>
                  <a:lnTo>
                    <a:pt x="2" y="160"/>
                  </a:lnTo>
                  <a:lnTo>
                    <a:pt x="0" y="14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19"/>
                  </a:lnTo>
                  <a:lnTo>
                    <a:pt x="2" y="106"/>
                  </a:lnTo>
                  <a:lnTo>
                    <a:pt x="5" y="93"/>
                  </a:lnTo>
                  <a:lnTo>
                    <a:pt x="10" y="81"/>
                  </a:lnTo>
                  <a:lnTo>
                    <a:pt x="16" y="69"/>
                  </a:lnTo>
                  <a:lnTo>
                    <a:pt x="23" y="59"/>
                  </a:lnTo>
                  <a:lnTo>
                    <a:pt x="30" y="49"/>
                  </a:lnTo>
                  <a:lnTo>
                    <a:pt x="38" y="39"/>
                  </a:lnTo>
                  <a:lnTo>
                    <a:pt x="48" y="30"/>
                  </a:lnTo>
                  <a:lnTo>
                    <a:pt x="58" y="23"/>
                  </a:lnTo>
                  <a:lnTo>
                    <a:pt x="69" y="17"/>
                  </a:lnTo>
                  <a:lnTo>
                    <a:pt x="81" y="10"/>
                  </a:lnTo>
                  <a:lnTo>
                    <a:pt x="93" y="6"/>
                  </a:lnTo>
                  <a:lnTo>
                    <a:pt x="106" y="3"/>
                  </a:lnTo>
                  <a:lnTo>
                    <a:pt x="118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6" y="1"/>
                  </a:lnTo>
                  <a:lnTo>
                    <a:pt x="158" y="3"/>
                  </a:lnTo>
                  <a:lnTo>
                    <a:pt x="171" y="6"/>
                  </a:lnTo>
                  <a:lnTo>
                    <a:pt x="183" y="10"/>
                  </a:lnTo>
                  <a:lnTo>
                    <a:pt x="195" y="17"/>
                  </a:lnTo>
                  <a:lnTo>
                    <a:pt x="206" y="23"/>
                  </a:lnTo>
                  <a:lnTo>
                    <a:pt x="216" y="30"/>
                  </a:lnTo>
                  <a:lnTo>
                    <a:pt x="226" y="39"/>
                  </a:lnTo>
                  <a:lnTo>
                    <a:pt x="234" y="49"/>
                  </a:lnTo>
                  <a:lnTo>
                    <a:pt x="241" y="59"/>
                  </a:lnTo>
                  <a:lnTo>
                    <a:pt x="248" y="69"/>
                  </a:lnTo>
                  <a:lnTo>
                    <a:pt x="254" y="81"/>
                  </a:lnTo>
                  <a:lnTo>
                    <a:pt x="259" y="93"/>
                  </a:lnTo>
                  <a:lnTo>
                    <a:pt x="262" y="106"/>
                  </a:lnTo>
                  <a:lnTo>
                    <a:pt x="264" y="119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46"/>
                  </a:lnTo>
                  <a:lnTo>
                    <a:pt x="262" y="160"/>
                  </a:lnTo>
                  <a:lnTo>
                    <a:pt x="259" y="172"/>
                  </a:lnTo>
                  <a:lnTo>
                    <a:pt x="254" y="184"/>
                  </a:lnTo>
                  <a:lnTo>
                    <a:pt x="248" y="196"/>
                  </a:lnTo>
                  <a:lnTo>
                    <a:pt x="241" y="206"/>
                  </a:lnTo>
                  <a:lnTo>
                    <a:pt x="234" y="216"/>
                  </a:lnTo>
                  <a:lnTo>
                    <a:pt x="226" y="226"/>
                  </a:lnTo>
                  <a:lnTo>
                    <a:pt x="216" y="235"/>
                  </a:lnTo>
                  <a:lnTo>
                    <a:pt x="206" y="242"/>
                  </a:lnTo>
                  <a:lnTo>
                    <a:pt x="195" y="249"/>
                  </a:lnTo>
                  <a:lnTo>
                    <a:pt x="183" y="255"/>
                  </a:lnTo>
                  <a:lnTo>
                    <a:pt x="171" y="259"/>
                  </a:lnTo>
                  <a:lnTo>
                    <a:pt x="158" y="262"/>
                  </a:lnTo>
                  <a:lnTo>
                    <a:pt x="146" y="264"/>
                  </a:lnTo>
                  <a:lnTo>
                    <a:pt x="133" y="265"/>
                  </a:lnTo>
                  <a:lnTo>
                    <a:pt x="133" y="265"/>
                  </a:lnTo>
                  <a:close/>
                  <a:moveTo>
                    <a:pt x="133" y="66"/>
                  </a:moveTo>
                  <a:lnTo>
                    <a:pt x="133" y="66"/>
                  </a:lnTo>
                  <a:lnTo>
                    <a:pt x="125" y="66"/>
                  </a:lnTo>
                  <a:lnTo>
                    <a:pt x="119" y="67"/>
                  </a:lnTo>
                  <a:lnTo>
                    <a:pt x="113" y="69"/>
                  </a:lnTo>
                  <a:lnTo>
                    <a:pt x="107" y="72"/>
                  </a:lnTo>
                  <a:lnTo>
                    <a:pt x="100" y="75"/>
                  </a:lnTo>
                  <a:lnTo>
                    <a:pt x="95" y="78"/>
                  </a:lnTo>
                  <a:lnTo>
                    <a:pt x="85" y="86"/>
                  </a:lnTo>
                  <a:lnTo>
                    <a:pt x="78" y="95"/>
                  </a:lnTo>
                  <a:lnTo>
                    <a:pt x="74" y="102"/>
                  </a:lnTo>
                  <a:lnTo>
                    <a:pt x="71" y="107"/>
                  </a:lnTo>
                  <a:lnTo>
                    <a:pt x="68" y="113"/>
                  </a:lnTo>
                  <a:lnTo>
                    <a:pt x="67" y="119"/>
                  </a:lnTo>
                  <a:lnTo>
                    <a:pt x="66" y="126"/>
                  </a:lnTo>
                  <a:lnTo>
                    <a:pt x="66" y="133"/>
                  </a:lnTo>
                  <a:lnTo>
                    <a:pt x="66" y="133"/>
                  </a:lnTo>
                  <a:lnTo>
                    <a:pt x="66" y="140"/>
                  </a:lnTo>
                  <a:lnTo>
                    <a:pt x="67" y="146"/>
                  </a:lnTo>
                  <a:lnTo>
                    <a:pt x="68" y="152"/>
                  </a:lnTo>
                  <a:lnTo>
                    <a:pt x="71" y="159"/>
                  </a:lnTo>
                  <a:lnTo>
                    <a:pt x="74" y="165"/>
                  </a:lnTo>
                  <a:lnTo>
                    <a:pt x="78" y="170"/>
                  </a:lnTo>
                  <a:lnTo>
                    <a:pt x="85" y="179"/>
                  </a:lnTo>
                  <a:lnTo>
                    <a:pt x="95" y="188"/>
                  </a:lnTo>
                  <a:lnTo>
                    <a:pt x="100" y="191"/>
                  </a:lnTo>
                  <a:lnTo>
                    <a:pt x="107" y="194"/>
                  </a:lnTo>
                  <a:lnTo>
                    <a:pt x="113" y="196"/>
                  </a:lnTo>
                  <a:lnTo>
                    <a:pt x="119" y="198"/>
                  </a:lnTo>
                  <a:lnTo>
                    <a:pt x="125" y="199"/>
                  </a:lnTo>
                  <a:lnTo>
                    <a:pt x="133" y="199"/>
                  </a:lnTo>
                  <a:lnTo>
                    <a:pt x="133" y="199"/>
                  </a:lnTo>
                  <a:lnTo>
                    <a:pt x="139" y="199"/>
                  </a:lnTo>
                  <a:lnTo>
                    <a:pt x="145" y="198"/>
                  </a:lnTo>
                  <a:lnTo>
                    <a:pt x="151" y="196"/>
                  </a:lnTo>
                  <a:lnTo>
                    <a:pt x="157" y="194"/>
                  </a:lnTo>
                  <a:lnTo>
                    <a:pt x="164" y="191"/>
                  </a:lnTo>
                  <a:lnTo>
                    <a:pt x="169" y="188"/>
                  </a:lnTo>
                  <a:lnTo>
                    <a:pt x="179" y="179"/>
                  </a:lnTo>
                  <a:lnTo>
                    <a:pt x="186" y="170"/>
                  </a:lnTo>
                  <a:lnTo>
                    <a:pt x="190" y="165"/>
                  </a:lnTo>
                  <a:lnTo>
                    <a:pt x="193" y="159"/>
                  </a:lnTo>
                  <a:lnTo>
                    <a:pt x="196" y="152"/>
                  </a:lnTo>
                  <a:lnTo>
                    <a:pt x="197" y="146"/>
                  </a:lnTo>
                  <a:lnTo>
                    <a:pt x="198" y="140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26"/>
                  </a:lnTo>
                  <a:lnTo>
                    <a:pt x="197" y="119"/>
                  </a:lnTo>
                  <a:lnTo>
                    <a:pt x="196" y="113"/>
                  </a:lnTo>
                  <a:lnTo>
                    <a:pt x="193" y="107"/>
                  </a:lnTo>
                  <a:lnTo>
                    <a:pt x="190" y="102"/>
                  </a:lnTo>
                  <a:lnTo>
                    <a:pt x="186" y="95"/>
                  </a:lnTo>
                  <a:lnTo>
                    <a:pt x="179" y="86"/>
                  </a:lnTo>
                  <a:lnTo>
                    <a:pt x="169" y="78"/>
                  </a:lnTo>
                  <a:lnTo>
                    <a:pt x="164" y="75"/>
                  </a:lnTo>
                  <a:lnTo>
                    <a:pt x="157" y="72"/>
                  </a:lnTo>
                  <a:lnTo>
                    <a:pt x="151" y="69"/>
                  </a:lnTo>
                  <a:lnTo>
                    <a:pt x="145" y="67"/>
                  </a:lnTo>
                  <a:lnTo>
                    <a:pt x="139" y="66"/>
                  </a:lnTo>
                  <a:lnTo>
                    <a:pt x="133" y="66"/>
                  </a:lnTo>
                  <a:lnTo>
                    <a:pt x="13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88">
              <a:extLst>
                <a:ext uri="{FF2B5EF4-FFF2-40B4-BE49-F238E27FC236}">
                  <a16:creationId xmlns:a16="http://schemas.microsoft.com/office/drawing/2014/main" id="{8DC57ED9-3F86-4518-B475-70A4619C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325" y="5124451"/>
              <a:ext cx="74613" cy="60325"/>
            </a:xfrm>
            <a:custGeom>
              <a:avLst/>
              <a:gdLst>
                <a:gd name="T0" fmla="*/ 297 w 330"/>
                <a:gd name="T1" fmla="*/ 264 h 264"/>
                <a:gd name="T2" fmla="*/ 33 w 330"/>
                <a:gd name="T3" fmla="*/ 264 h 264"/>
                <a:gd name="T4" fmla="*/ 33 w 330"/>
                <a:gd name="T5" fmla="*/ 264 h 264"/>
                <a:gd name="T6" fmla="*/ 26 w 330"/>
                <a:gd name="T7" fmla="*/ 264 h 264"/>
                <a:gd name="T8" fmla="*/ 20 w 330"/>
                <a:gd name="T9" fmla="*/ 262 h 264"/>
                <a:gd name="T10" fmla="*/ 14 w 330"/>
                <a:gd name="T11" fmla="*/ 259 h 264"/>
                <a:gd name="T12" fmla="*/ 9 w 330"/>
                <a:gd name="T13" fmla="*/ 255 h 264"/>
                <a:gd name="T14" fmla="*/ 5 w 330"/>
                <a:gd name="T15" fmla="*/ 250 h 264"/>
                <a:gd name="T16" fmla="*/ 2 w 330"/>
                <a:gd name="T17" fmla="*/ 245 h 264"/>
                <a:gd name="T18" fmla="*/ 0 w 330"/>
                <a:gd name="T19" fmla="*/ 239 h 264"/>
                <a:gd name="T20" fmla="*/ 0 w 330"/>
                <a:gd name="T21" fmla="*/ 231 h 264"/>
                <a:gd name="T22" fmla="*/ 0 w 330"/>
                <a:gd name="T23" fmla="*/ 34 h 264"/>
                <a:gd name="T24" fmla="*/ 0 w 330"/>
                <a:gd name="T25" fmla="*/ 34 h 264"/>
                <a:gd name="T26" fmla="*/ 0 w 330"/>
                <a:gd name="T27" fmla="*/ 26 h 264"/>
                <a:gd name="T28" fmla="*/ 2 w 330"/>
                <a:gd name="T29" fmla="*/ 20 h 264"/>
                <a:gd name="T30" fmla="*/ 5 w 330"/>
                <a:gd name="T31" fmla="*/ 15 h 264"/>
                <a:gd name="T32" fmla="*/ 9 w 330"/>
                <a:gd name="T33" fmla="*/ 10 h 264"/>
                <a:gd name="T34" fmla="*/ 14 w 330"/>
                <a:gd name="T35" fmla="*/ 6 h 264"/>
                <a:gd name="T36" fmla="*/ 20 w 330"/>
                <a:gd name="T37" fmla="*/ 3 h 264"/>
                <a:gd name="T38" fmla="*/ 26 w 330"/>
                <a:gd name="T39" fmla="*/ 0 h 264"/>
                <a:gd name="T40" fmla="*/ 33 w 330"/>
                <a:gd name="T41" fmla="*/ 0 h 264"/>
                <a:gd name="T42" fmla="*/ 297 w 330"/>
                <a:gd name="T43" fmla="*/ 0 h 264"/>
                <a:gd name="T44" fmla="*/ 297 w 330"/>
                <a:gd name="T45" fmla="*/ 0 h 264"/>
                <a:gd name="T46" fmla="*/ 304 w 330"/>
                <a:gd name="T47" fmla="*/ 0 h 264"/>
                <a:gd name="T48" fmla="*/ 310 w 330"/>
                <a:gd name="T49" fmla="*/ 3 h 264"/>
                <a:gd name="T50" fmla="*/ 316 w 330"/>
                <a:gd name="T51" fmla="*/ 6 h 264"/>
                <a:gd name="T52" fmla="*/ 321 w 330"/>
                <a:gd name="T53" fmla="*/ 10 h 264"/>
                <a:gd name="T54" fmla="*/ 325 w 330"/>
                <a:gd name="T55" fmla="*/ 15 h 264"/>
                <a:gd name="T56" fmla="*/ 328 w 330"/>
                <a:gd name="T57" fmla="*/ 20 h 264"/>
                <a:gd name="T58" fmla="*/ 330 w 330"/>
                <a:gd name="T59" fmla="*/ 26 h 264"/>
                <a:gd name="T60" fmla="*/ 330 w 330"/>
                <a:gd name="T61" fmla="*/ 34 h 264"/>
                <a:gd name="T62" fmla="*/ 330 w 330"/>
                <a:gd name="T63" fmla="*/ 231 h 264"/>
                <a:gd name="T64" fmla="*/ 330 w 330"/>
                <a:gd name="T65" fmla="*/ 231 h 264"/>
                <a:gd name="T66" fmla="*/ 330 w 330"/>
                <a:gd name="T67" fmla="*/ 239 h 264"/>
                <a:gd name="T68" fmla="*/ 328 w 330"/>
                <a:gd name="T69" fmla="*/ 245 h 264"/>
                <a:gd name="T70" fmla="*/ 325 w 330"/>
                <a:gd name="T71" fmla="*/ 250 h 264"/>
                <a:gd name="T72" fmla="*/ 321 w 330"/>
                <a:gd name="T73" fmla="*/ 255 h 264"/>
                <a:gd name="T74" fmla="*/ 316 w 330"/>
                <a:gd name="T75" fmla="*/ 259 h 264"/>
                <a:gd name="T76" fmla="*/ 310 w 330"/>
                <a:gd name="T77" fmla="*/ 262 h 264"/>
                <a:gd name="T78" fmla="*/ 304 w 330"/>
                <a:gd name="T79" fmla="*/ 264 h 264"/>
                <a:gd name="T80" fmla="*/ 297 w 330"/>
                <a:gd name="T81" fmla="*/ 264 h 264"/>
                <a:gd name="T82" fmla="*/ 297 w 330"/>
                <a:gd name="T83" fmla="*/ 264 h 264"/>
                <a:gd name="T84" fmla="*/ 66 w 330"/>
                <a:gd name="T85" fmla="*/ 198 h 264"/>
                <a:gd name="T86" fmla="*/ 264 w 330"/>
                <a:gd name="T87" fmla="*/ 198 h 264"/>
                <a:gd name="T88" fmla="*/ 264 w 330"/>
                <a:gd name="T89" fmla="*/ 67 h 264"/>
                <a:gd name="T90" fmla="*/ 66 w 330"/>
                <a:gd name="T91" fmla="*/ 67 h 264"/>
                <a:gd name="T92" fmla="*/ 66 w 330"/>
                <a:gd name="T93" fmla="*/ 19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0" h="264">
                  <a:moveTo>
                    <a:pt x="297" y="264"/>
                  </a:moveTo>
                  <a:lnTo>
                    <a:pt x="33" y="264"/>
                  </a:lnTo>
                  <a:lnTo>
                    <a:pt x="33" y="264"/>
                  </a:lnTo>
                  <a:lnTo>
                    <a:pt x="26" y="264"/>
                  </a:lnTo>
                  <a:lnTo>
                    <a:pt x="20" y="262"/>
                  </a:lnTo>
                  <a:lnTo>
                    <a:pt x="14" y="259"/>
                  </a:lnTo>
                  <a:lnTo>
                    <a:pt x="9" y="255"/>
                  </a:lnTo>
                  <a:lnTo>
                    <a:pt x="5" y="250"/>
                  </a:lnTo>
                  <a:lnTo>
                    <a:pt x="2" y="245"/>
                  </a:lnTo>
                  <a:lnTo>
                    <a:pt x="0" y="239"/>
                  </a:lnTo>
                  <a:lnTo>
                    <a:pt x="0" y="23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304" y="0"/>
                  </a:lnTo>
                  <a:lnTo>
                    <a:pt x="310" y="3"/>
                  </a:lnTo>
                  <a:lnTo>
                    <a:pt x="316" y="6"/>
                  </a:lnTo>
                  <a:lnTo>
                    <a:pt x="321" y="10"/>
                  </a:lnTo>
                  <a:lnTo>
                    <a:pt x="325" y="15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0" y="34"/>
                  </a:lnTo>
                  <a:lnTo>
                    <a:pt x="330" y="231"/>
                  </a:lnTo>
                  <a:lnTo>
                    <a:pt x="330" y="231"/>
                  </a:lnTo>
                  <a:lnTo>
                    <a:pt x="330" y="239"/>
                  </a:lnTo>
                  <a:lnTo>
                    <a:pt x="328" y="245"/>
                  </a:lnTo>
                  <a:lnTo>
                    <a:pt x="325" y="250"/>
                  </a:lnTo>
                  <a:lnTo>
                    <a:pt x="321" y="255"/>
                  </a:lnTo>
                  <a:lnTo>
                    <a:pt x="316" y="259"/>
                  </a:lnTo>
                  <a:lnTo>
                    <a:pt x="310" y="262"/>
                  </a:lnTo>
                  <a:lnTo>
                    <a:pt x="304" y="264"/>
                  </a:lnTo>
                  <a:lnTo>
                    <a:pt x="297" y="264"/>
                  </a:lnTo>
                  <a:lnTo>
                    <a:pt x="297" y="264"/>
                  </a:lnTo>
                  <a:close/>
                  <a:moveTo>
                    <a:pt x="66" y="198"/>
                  </a:moveTo>
                  <a:lnTo>
                    <a:pt x="264" y="198"/>
                  </a:lnTo>
                  <a:lnTo>
                    <a:pt x="264" y="67"/>
                  </a:lnTo>
                  <a:lnTo>
                    <a:pt x="66" y="67"/>
                  </a:lnTo>
                  <a:lnTo>
                    <a:pt x="66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89">
              <a:extLst>
                <a:ext uri="{FF2B5EF4-FFF2-40B4-BE49-F238E27FC236}">
                  <a16:creationId xmlns:a16="http://schemas.microsoft.com/office/drawing/2014/main" id="{A9514DCC-E905-40DE-B9D7-0946CAEB0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263" y="5214938"/>
              <a:ext cx="58738" cy="58738"/>
            </a:xfrm>
            <a:custGeom>
              <a:avLst/>
              <a:gdLst>
                <a:gd name="T0" fmla="*/ 231 w 264"/>
                <a:gd name="T1" fmla="*/ 265 h 265"/>
                <a:gd name="T2" fmla="*/ 33 w 264"/>
                <a:gd name="T3" fmla="*/ 265 h 265"/>
                <a:gd name="T4" fmla="*/ 33 w 264"/>
                <a:gd name="T5" fmla="*/ 265 h 265"/>
                <a:gd name="T6" fmla="*/ 26 w 264"/>
                <a:gd name="T7" fmla="*/ 264 h 265"/>
                <a:gd name="T8" fmla="*/ 20 w 264"/>
                <a:gd name="T9" fmla="*/ 262 h 265"/>
                <a:gd name="T10" fmla="*/ 15 w 264"/>
                <a:gd name="T11" fmla="*/ 259 h 265"/>
                <a:gd name="T12" fmla="*/ 9 w 264"/>
                <a:gd name="T13" fmla="*/ 255 h 265"/>
                <a:gd name="T14" fmla="*/ 5 w 264"/>
                <a:gd name="T15" fmla="*/ 250 h 265"/>
                <a:gd name="T16" fmla="*/ 2 w 264"/>
                <a:gd name="T17" fmla="*/ 244 h 265"/>
                <a:gd name="T18" fmla="*/ 0 w 264"/>
                <a:gd name="T19" fmla="*/ 238 h 265"/>
                <a:gd name="T20" fmla="*/ 0 w 264"/>
                <a:gd name="T21" fmla="*/ 232 h 265"/>
                <a:gd name="T22" fmla="*/ 0 w 264"/>
                <a:gd name="T23" fmla="*/ 33 h 265"/>
                <a:gd name="T24" fmla="*/ 0 w 264"/>
                <a:gd name="T25" fmla="*/ 33 h 265"/>
                <a:gd name="T26" fmla="*/ 0 w 264"/>
                <a:gd name="T27" fmla="*/ 27 h 265"/>
                <a:gd name="T28" fmla="*/ 2 w 264"/>
                <a:gd name="T29" fmla="*/ 21 h 265"/>
                <a:gd name="T30" fmla="*/ 5 w 264"/>
                <a:gd name="T31" fmla="*/ 14 h 265"/>
                <a:gd name="T32" fmla="*/ 9 w 264"/>
                <a:gd name="T33" fmla="*/ 9 h 265"/>
                <a:gd name="T34" fmla="*/ 15 w 264"/>
                <a:gd name="T35" fmla="*/ 6 h 265"/>
                <a:gd name="T36" fmla="*/ 20 w 264"/>
                <a:gd name="T37" fmla="*/ 3 h 265"/>
                <a:gd name="T38" fmla="*/ 26 w 264"/>
                <a:gd name="T39" fmla="*/ 1 h 265"/>
                <a:gd name="T40" fmla="*/ 33 w 264"/>
                <a:gd name="T41" fmla="*/ 0 h 265"/>
                <a:gd name="T42" fmla="*/ 231 w 264"/>
                <a:gd name="T43" fmla="*/ 0 h 265"/>
                <a:gd name="T44" fmla="*/ 231 w 264"/>
                <a:gd name="T45" fmla="*/ 0 h 265"/>
                <a:gd name="T46" fmla="*/ 238 w 264"/>
                <a:gd name="T47" fmla="*/ 1 h 265"/>
                <a:gd name="T48" fmla="*/ 244 w 264"/>
                <a:gd name="T49" fmla="*/ 3 h 265"/>
                <a:gd name="T50" fmla="*/ 249 w 264"/>
                <a:gd name="T51" fmla="*/ 6 h 265"/>
                <a:gd name="T52" fmla="*/ 255 w 264"/>
                <a:gd name="T53" fmla="*/ 9 h 265"/>
                <a:gd name="T54" fmla="*/ 259 w 264"/>
                <a:gd name="T55" fmla="*/ 14 h 265"/>
                <a:gd name="T56" fmla="*/ 262 w 264"/>
                <a:gd name="T57" fmla="*/ 21 h 265"/>
                <a:gd name="T58" fmla="*/ 264 w 264"/>
                <a:gd name="T59" fmla="*/ 27 h 265"/>
                <a:gd name="T60" fmla="*/ 264 w 264"/>
                <a:gd name="T61" fmla="*/ 33 h 265"/>
                <a:gd name="T62" fmla="*/ 264 w 264"/>
                <a:gd name="T63" fmla="*/ 232 h 265"/>
                <a:gd name="T64" fmla="*/ 264 w 264"/>
                <a:gd name="T65" fmla="*/ 232 h 265"/>
                <a:gd name="T66" fmla="*/ 264 w 264"/>
                <a:gd name="T67" fmla="*/ 238 h 265"/>
                <a:gd name="T68" fmla="*/ 262 w 264"/>
                <a:gd name="T69" fmla="*/ 244 h 265"/>
                <a:gd name="T70" fmla="*/ 259 w 264"/>
                <a:gd name="T71" fmla="*/ 250 h 265"/>
                <a:gd name="T72" fmla="*/ 255 w 264"/>
                <a:gd name="T73" fmla="*/ 255 h 265"/>
                <a:gd name="T74" fmla="*/ 249 w 264"/>
                <a:gd name="T75" fmla="*/ 259 h 265"/>
                <a:gd name="T76" fmla="*/ 244 w 264"/>
                <a:gd name="T77" fmla="*/ 262 h 265"/>
                <a:gd name="T78" fmla="*/ 238 w 264"/>
                <a:gd name="T79" fmla="*/ 264 h 265"/>
                <a:gd name="T80" fmla="*/ 231 w 264"/>
                <a:gd name="T81" fmla="*/ 265 h 265"/>
                <a:gd name="T82" fmla="*/ 231 w 264"/>
                <a:gd name="T83" fmla="*/ 265 h 265"/>
                <a:gd name="T84" fmla="*/ 66 w 264"/>
                <a:gd name="T85" fmla="*/ 199 h 265"/>
                <a:gd name="T86" fmla="*/ 198 w 264"/>
                <a:gd name="T87" fmla="*/ 199 h 265"/>
                <a:gd name="T88" fmla="*/ 198 w 264"/>
                <a:gd name="T89" fmla="*/ 66 h 265"/>
                <a:gd name="T90" fmla="*/ 66 w 264"/>
                <a:gd name="T91" fmla="*/ 66 h 265"/>
                <a:gd name="T92" fmla="*/ 66 w 264"/>
                <a:gd name="T93" fmla="*/ 19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265">
                  <a:moveTo>
                    <a:pt x="231" y="265"/>
                  </a:moveTo>
                  <a:lnTo>
                    <a:pt x="33" y="265"/>
                  </a:lnTo>
                  <a:lnTo>
                    <a:pt x="33" y="265"/>
                  </a:lnTo>
                  <a:lnTo>
                    <a:pt x="26" y="264"/>
                  </a:lnTo>
                  <a:lnTo>
                    <a:pt x="20" y="262"/>
                  </a:lnTo>
                  <a:lnTo>
                    <a:pt x="15" y="259"/>
                  </a:lnTo>
                  <a:lnTo>
                    <a:pt x="9" y="255"/>
                  </a:lnTo>
                  <a:lnTo>
                    <a:pt x="5" y="250"/>
                  </a:lnTo>
                  <a:lnTo>
                    <a:pt x="2" y="244"/>
                  </a:lnTo>
                  <a:lnTo>
                    <a:pt x="0" y="238"/>
                  </a:lnTo>
                  <a:lnTo>
                    <a:pt x="0" y="2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49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1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232"/>
                  </a:lnTo>
                  <a:lnTo>
                    <a:pt x="264" y="232"/>
                  </a:lnTo>
                  <a:lnTo>
                    <a:pt x="264" y="238"/>
                  </a:lnTo>
                  <a:lnTo>
                    <a:pt x="262" y="244"/>
                  </a:lnTo>
                  <a:lnTo>
                    <a:pt x="259" y="250"/>
                  </a:lnTo>
                  <a:lnTo>
                    <a:pt x="255" y="255"/>
                  </a:lnTo>
                  <a:lnTo>
                    <a:pt x="249" y="259"/>
                  </a:lnTo>
                  <a:lnTo>
                    <a:pt x="244" y="262"/>
                  </a:lnTo>
                  <a:lnTo>
                    <a:pt x="238" y="264"/>
                  </a:lnTo>
                  <a:lnTo>
                    <a:pt x="231" y="265"/>
                  </a:lnTo>
                  <a:lnTo>
                    <a:pt x="231" y="265"/>
                  </a:lnTo>
                  <a:close/>
                  <a:moveTo>
                    <a:pt x="66" y="199"/>
                  </a:moveTo>
                  <a:lnTo>
                    <a:pt x="198" y="199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90">
              <a:extLst>
                <a:ext uri="{FF2B5EF4-FFF2-40B4-BE49-F238E27FC236}">
                  <a16:creationId xmlns:a16="http://schemas.microsoft.com/office/drawing/2014/main" id="{69F14914-4661-4409-9854-D633BEF4C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813" y="5214938"/>
              <a:ext cx="58738" cy="58738"/>
            </a:xfrm>
            <a:custGeom>
              <a:avLst/>
              <a:gdLst>
                <a:gd name="T0" fmla="*/ 232 w 265"/>
                <a:gd name="T1" fmla="*/ 265 h 265"/>
                <a:gd name="T2" fmla="*/ 33 w 265"/>
                <a:gd name="T3" fmla="*/ 265 h 265"/>
                <a:gd name="T4" fmla="*/ 33 w 265"/>
                <a:gd name="T5" fmla="*/ 265 h 265"/>
                <a:gd name="T6" fmla="*/ 27 w 265"/>
                <a:gd name="T7" fmla="*/ 264 h 265"/>
                <a:gd name="T8" fmla="*/ 21 w 265"/>
                <a:gd name="T9" fmla="*/ 262 h 265"/>
                <a:gd name="T10" fmla="*/ 15 w 265"/>
                <a:gd name="T11" fmla="*/ 259 h 265"/>
                <a:gd name="T12" fmla="*/ 11 w 265"/>
                <a:gd name="T13" fmla="*/ 255 h 265"/>
                <a:gd name="T14" fmla="*/ 7 w 265"/>
                <a:gd name="T15" fmla="*/ 250 h 265"/>
                <a:gd name="T16" fmla="*/ 3 w 265"/>
                <a:gd name="T17" fmla="*/ 244 h 265"/>
                <a:gd name="T18" fmla="*/ 1 w 265"/>
                <a:gd name="T19" fmla="*/ 238 h 265"/>
                <a:gd name="T20" fmla="*/ 0 w 265"/>
                <a:gd name="T21" fmla="*/ 232 h 265"/>
                <a:gd name="T22" fmla="*/ 0 w 265"/>
                <a:gd name="T23" fmla="*/ 33 h 265"/>
                <a:gd name="T24" fmla="*/ 0 w 265"/>
                <a:gd name="T25" fmla="*/ 33 h 265"/>
                <a:gd name="T26" fmla="*/ 1 w 265"/>
                <a:gd name="T27" fmla="*/ 27 h 265"/>
                <a:gd name="T28" fmla="*/ 3 w 265"/>
                <a:gd name="T29" fmla="*/ 21 h 265"/>
                <a:gd name="T30" fmla="*/ 7 w 265"/>
                <a:gd name="T31" fmla="*/ 14 h 265"/>
                <a:gd name="T32" fmla="*/ 11 w 265"/>
                <a:gd name="T33" fmla="*/ 9 h 265"/>
                <a:gd name="T34" fmla="*/ 15 w 265"/>
                <a:gd name="T35" fmla="*/ 6 h 265"/>
                <a:gd name="T36" fmla="*/ 21 w 265"/>
                <a:gd name="T37" fmla="*/ 3 h 265"/>
                <a:gd name="T38" fmla="*/ 27 w 265"/>
                <a:gd name="T39" fmla="*/ 1 h 265"/>
                <a:gd name="T40" fmla="*/ 33 w 265"/>
                <a:gd name="T41" fmla="*/ 0 h 265"/>
                <a:gd name="T42" fmla="*/ 232 w 265"/>
                <a:gd name="T43" fmla="*/ 0 h 265"/>
                <a:gd name="T44" fmla="*/ 232 w 265"/>
                <a:gd name="T45" fmla="*/ 0 h 265"/>
                <a:gd name="T46" fmla="*/ 238 w 265"/>
                <a:gd name="T47" fmla="*/ 1 h 265"/>
                <a:gd name="T48" fmla="*/ 245 w 265"/>
                <a:gd name="T49" fmla="*/ 3 h 265"/>
                <a:gd name="T50" fmla="*/ 251 w 265"/>
                <a:gd name="T51" fmla="*/ 6 h 265"/>
                <a:gd name="T52" fmla="*/ 255 w 265"/>
                <a:gd name="T53" fmla="*/ 9 h 265"/>
                <a:gd name="T54" fmla="*/ 259 w 265"/>
                <a:gd name="T55" fmla="*/ 14 h 265"/>
                <a:gd name="T56" fmla="*/ 262 w 265"/>
                <a:gd name="T57" fmla="*/ 21 h 265"/>
                <a:gd name="T58" fmla="*/ 264 w 265"/>
                <a:gd name="T59" fmla="*/ 27 h 265"/>
                <a:gd name="T60" fmla="*/ 265 w 265"/>
                <a:gd name="T61" fmla="*/ 33 h 265"/>
                <a:gd name="T62" fmla="*/ 265 w 265"/>
                <a:gd name="T63" fmla="*/ 232 h 265"/>
                <a:gd name="T64" fmla="*/ 265 w 265"/>
                <a:gd name="T65" fmla="*/ 232 h 265"/>
                <a:gd name="T66" fmla="*/ 264 w 265"/>
                <a:gd name="T67" fmla="*/ 238 h 265"/>
                <a:gd name="T68" fmla="*/ 262 w 265"/>
                <a:gd name="T69" fmla="*/ 244 h 265"/>
                <a:gd name="T70" fmla="*/ 259 w 265"/>
                <a:gd name="T71" fmla="*/ 250 h 265"/>
                <a:gd name="T72" fmla="*/ 255 w 265"/>
                <a:gd name="T73" fmla="*/ 255 h 265"/>
                <a:gd name="T74" fmla="*/ 251 w 265"/>
                <a:gd name="T75" fmla="*/ 259 h 265"/>
                <a:gd name="T76" fmla="*/ 245 w 265"/>
                <a:gd name="T77" fmla="*/ 262 h 265"/>
                <a:gd name="T78" fmla="*/ 238 w 265"/>
                <a:gd name="T79" fmla="*/ 264 h 265"/>
                <a:gd name="T80" fmla="*/ 232 w 265"/>
                <a:gd name="T81" fmla="*/ 265 h 265"/>
                <a:gd name="T82" fmla="*/ 232 w 265"/>
                <a:gd name="T83" fmla="*/ 265 h 265"/>
                <a:gd name="T84" fmla="*/ 67 w 265"/>
                <a:gd name="T85" fmla="*/ 199 h 265"/>
                <a:gd name="T86" fmla="*/ 199 w 265"/>
                <a:gd name="T87" fmla="*/ 199 h 265"/>
                <a:gd name="T88" fmla="*/ 199 w 265"/>
                <a:gd name="T89" fmla="*/ 66 h 265"/>
                <a:gd name="T90" fmla="*/ 67 w 265"/>
                <a:gd name="T91" fmla="*/ 66 h 265"/>
                <a:gd name="T92" fmla="*/ 67 w 265"/>
                <a:gd name="T93" fmla="*/ 19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265">
                  <a:moveTo>
                    <a:pt x="232" y="265"/>
                  </a:moveTo>
                  <a:lnTo>
                    <a:pt x="33" y="265"/>
                  </a:lnTo>
                  <a:lnTo>
                    <a:pt x="33" y="265"/>
                  </a:lnTo>
                  <a:lnTo>
                    <a:pt x="27" y="264"/>
                  </a:lnTo>
                  <a:lnTo>
                    <a:pt x="21" y="262"/>
                  </a:lnTo>
                  <a:lnTo>
                    <a:pt x="15" y="259"/>
                  </a:lnTo>
                  <a:lnTo>
                    <a:pt x="11" y="255"/>
                  </a:lnTo>
                  <a:lnTo>
                    <a:pt x="7" y="250"/>
                  </a:lnTo>
                  <a:lnTo>
                    <a:pt x="3" y="244"/>
                  </a:lnTo>
                  <a:lnTo>
                    <a:pt x="1" y="238"/>
                  </a:lnTo>
                  <a:lnTo>
                    <a:pt x="0" y="2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7" y="14"/>
                  </a:lnTo>
                  <a:lnTo>
                    <a:pt x="11" y="9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1"/>
                  </a:lnTo>
                  <a:lnTo>
                    <a:pt x="245" y="3"/>
                  </a:lnTo>
                  <a:lnTo>
                    <a:pt x="251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1"/>
                  </a:lnTo>
                  <a:lnTo>
                    <a:pt x="264" y="27"/>
                  </a:lnTo>
                  <a:lnTo>
                    <a:pt x="265" y="33"/>
                  </a:lnTo>
                  <a:lnTo>
                    <a:pt x="265" y="232"/>
                  </a:lnTo>
                  <a:lnTo>
                    <a:pt x="265" y="232"/>
                  </a:lnTo>
                  <a:lnTo>
                    <a:pt x="264" y="238"/>
                  </a:lnTo>
                  <a:lnTo>
                    <a:pt x="262" y="244"/>
                  </a:lnTo>
                  <a:lnTo>
                    <a:pt x="259" y="250"/>
                  </a:lnTo>
                  <a:lnTo>
                    <a:pt x="255" y="255"/>
                  </a:lnTo>
                  <a:lnTo>
                    <a:pt x="251" y="259"/>
                  </a:lnTo>
                  <a:lnTo>
                    <a:pt x="245" y="262"/>
                  </a:lnTo>
                  <a:lnTo>
                    <a:pt x="238" y="264"/>
                  </a:lnTo>
                  <a:lnTo>
                    <a:pt x="232" y="265"/>
                  </a:lnTo>
                  <a:lnTo>
                    <a:pt x="232" y="265"/>
                  </a:lnTo>
                  <a:close/>
                  <a:moveTo>
                    <a:pt x="67" y="199"/>
                  </a:moveTo>
                  <a:lnTo>
                    <a:pt x="199" y="19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91">
              <a:extLst>
                <a:ext uri="{FF2B5EF4-FFF2-40B4-BE49-F238E27FC236}">
                  <a16:creationId xmlns:a16="http://schemas.microsoft.com/office/drawing/2014/main" id="{A2C3C1D2-16F4-48F3-8351-29B548EA1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6713" y="5214938"/>
              <a:ext cx="60325" cy="58738"/>
            </a:xfrm>
            <a:custGeom>
              <a:avLst/>
              <a:gdLst>
                <a:gd name="T0" fmla="*/ 232 w 265"/>
                <a:gd name="T1" fmla="*/ 265 h 265"/>
                <a:gd name="T2" fmla="*/ 33 w 265"/>
                <a:gd name="T3" fmla="*/ 265 h 265"/>
                <a:gd name="T4" fmla="*/ 33 w 265"/>
                <a:gd name="T5" fmla="*/ 265 h 265"/>
                <a:gd name="T6" fmla="*/ 27 w 265"/>
                <a:gd name="T7" fmla="*/ 264 h 265"/>
                <a:gd name="T8" fmla="*/ 20 w 265"/>
                <a:gd name="T9" fmla="*/ 262 h 265"/>
                <a:gd name="T10" fmla="*/ 14 w 265"/>
                <a:gd name="T11" fmla="*/ 259 h 265"/>
                <a:gd name="T12" fmla="*/ 10 w 265"/>
                <a:gd name="T13" fmla="*/ 255 h 265"/>
                <a:gd name="T14" fmla="*/ 6 w 265"/>
                <a:gd name="T15" fmla="*/ 250 h 265"/>
                <a:gd name="T16" fmla="*/ 3 w 265"/>
                <a:gd name="T17" fmla="*/ 244 h 265"/>
                <a:gd name="T18" fmla="*/ 1 w 265"/>
                <a:gd name="T19" fmla="*/ 238 h 265"/>
                <a:gd name="T20" fmla="*/ 0 w 265"/>
                <a:gd name="T21" fmla="*/ 232 h 265"/>
                <a:gd name="T22" fmla="*/ 0 w 265"/>
                <a:gd name="T23" fmla="*/ 33 h 265"/>
                <a:gd name="T24" fmla="*/ 0 w 265"/>
                <a:gd name="T25" fmla="*/ 33 h 265"/>
                <a:gd name="T26" fmla="*/ 1 w 265"/>
                <a:gd name="T27" fmla="*/ 27 h 265"/>
                <a:gd name="T28" fmla="*/ 3 w 265"/>
                <a:gd name="T29" fmla="*/ 21 h 265"/>
                <a:gd name="T30" fmla="*/ 6 w 265"/>
                <a:gd name="T31" fmla="*/ 14 h 265"/>
                <a:gd name="T32" fmla="*/ 10 w 265"/>
                <a:gd name="T33" fmla="*/ 9 h 265"/>
                <a:gd name="T34" fmla="*/ 14 w 265"/>
                <a:gd name="T35" fmla="*/ 6 h 265"/>
                <a:gd name="T36" fmla="*/ 20 w 265"/>
                <a:gd name="T37" fmla="*/ 3 h 265"/>
                <a:gd name="T38" fmla="*/ 27 w 265"/>
                <a:gd name="T39" fmla="*/ 1 h 265"/>
                <a:gd name="T40" fmla="*/ 33 w 265"/>
                <a:gd name="T41" fmla="*/ 0 h 265"/>
                <a:gd name="T42" fmla="*/ 232 w 265"/>
                <a:gd name="T43" fmla="*/ 0 h 265"/>
                <a:gd name="T44" fmla="*/ 232 w 265"/>
                <a:gd name="T45" fmla="*/ 0 h 265"/>
                <a:gd name="T46" fmla="*/ 238 w 265"/>
                <a:gd name="T47" fmla="*/ 1 h 265"/>
                <a:gd name="T48" fmla="*/ 244 w 265"/>
                <a:gd name="T49" fmla="*/ 3 h 265"/>
                <a:gd name="T50" fmla="*/ 250 w 265"/>
                <a:gd name="T51" fmla="*/ 6 h 265"/>
                <a:gd name="T52" fmla="*/ 254 w 265"/>
                <a:gd name="T53" fmla="*/ 9 h 265"/>
                <a:gd name="T54" fmla="*/ 259 w 265"/>
                <a:gd name="T55" fmla="*/ 14 h 265"/>
                <a:gd name="T56" fmla="*/ 262 w 265"/>
                <a:gd name="T57" fmla="*/ 21 h 265"/>
                <a:gd name="T58" fmla="*/ 264 w 265"/>
                <a:gd name="T59" fmla="*/ 27 h 265"/>
                <a:gd name="T60" fmla="*/ 265 w 265"/>
                <a:gd name="T61" fmla="*/ 33 h 265"/>
                <a:gd name="T62" fmla="*/ 265 w 265"/>
                <a:gd name="T63" fmla="*/ 232 h 265"/>
                <a:gd name="T64" fmla="*/ 265 w 265"/>
                <a:gd name="T65" fmla="*/ 232 h 265"/>
                <a:gd name="T66" fmla="*/ 264 w 265"/>
                <a:gd name="T67" fmla="*/ 238 h 265"/>
                <a:gd name="T68" fmla="*/ 262 w 265"/>
                <a:gd name="T69" fmla="*/ 244 h 265"/>
                <a:gd name="T70" fmla="*/ 259 w 265"/>
                <a:gd name="T71" fmla="*/ 250 h 265"/>
                <a:gd name="T72" fmla="*/ 254 w 265"/>
                <a:gd name="T73" fmla="*/ 255 h 265"/>
                <a:gd name="T74" fmla="*/ 250 w 265"/>
                <a:gd name="T75" fmla="*/ 259 h 265"/>
                <a:gd name="T76" fmla="*/ 244 w 265"/>
                <a:gd name="T77" fmla="*/ 262 h 265"/>
                <a:gd name="T78" fmla="*/ 238 w 265"/>
                <a:gd name="T79" fmla="*/ 264 h 265"/>
                <a:gd name="T80" fmla="*/ 232 w 265"/>
                <a:gd name="T81" fmla="*/ 265 h 265"/>
                <a:gd name="T82" fmla="*/ 232 w 265"/>
                <a:gd name="T83" fmla="*/ 265 h 265"/>
                <a:gd name="T84" fmla="*/ 66 w 265"/>
                <a:gd name="T85" fmla="*/ 199 h 265"/>
                <a:gd name="T86" fmla="*/ 198 w 265"/>
                <a:gd name="T87" fmla="*/ 199 h 265"/>
                <a:gd name="T88" fmla="*/ 198 w 265"/>
                <a:gd name="T89" fmla="*/ 66 h 265"/>
                <a:gd name="T90" fmla="*/ 66 w 265"/>
                <a:gd name="T91" fmla="*/ 66 h 265"/>
                <a:gd name="T92" fmla="*/ 66 w 265"/>
                <a:gd name="T93" fmla="*/ 19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265">
                  <a:moveTo>
                    <a:pt x="232" y="265"/>
                  </a:moveTo>
                  <a:lnTo>
                    <a:pt x="33" y="265"/>
                  </a:lnTo>
                  <a:lnTo>
                    <a:pt x="33" y="265"/>
                  </a:lnTo>
                  <a:lnTo>
                    <a:pt x="27" y="264"/>
                  </a:lnTo>
                  <a:lnTo>
                    <a:pt x="20" y="262"/>
                  </a:lnTo>
                  <a:lnTo>
                    <a:pt x="14" y="259"/>
                  </a:lnTo>
                  <a:lnTo>
                    <a:pt x="10" y="255"/>
                  </a:lnTo>
                  <a:lnTo>
                    <a:pt x="6" y="250"/>
                  </a:lnTo>
                  <a:lnTo>
                    <a:pt x="3" y="244"/>
                  </a:lnTo>
                  <a:lnTo>
                    <a:pt x="1" y="238"/>
                  </a:lnTo>
                  <a:lnTo>
                    <a:pt x="0" y="2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4" y="9"/>
                  </a:lnTo>
                  <a:lnTo>
                    <a:pt x="259" y="14"/>
                  </a:lnTo>
                  <a:lnTo>
                    <a:pt x="262" y="21"/>
                  </a:lnTo>
                  <a:lnTo>
                    <a:pt x="264" y="27"/>
                  </a:lnTo>
                  <a:lnTo>
                    <a:pt x="265" y="33"/>
                  </a:lnTo>
                  <a:lnTo>
                    <a:pt x="265" y="232"/>
                  </a:lnTo>
                  <a:lnTo>
                    <a:pt x="265" y="232"/>
                  </a:lnTo>
                  <a:lnTo>
                    <a:pt x="264" y="238"/>
                  </a:lnTo>
                  <a:lnTo>
                    <a:pt x="262" y="244"/>
                  </a:lnTo>
                  <a:lnTo>
                    <a:pt x="259" y="250"/>
                  </a:lnTo>
                  <a:lnTo>
                    <a:pt x="254" y="255"/>
                  </a:lnTo>
                  <a:lnTo>
                    <a:pt x="250" y="259"/>
                  </a:lnTo>
                  <a:lnTo>
                    <a:pt x="244" y="262"/>
                  </a:lnTo>
                  <a:lnTo>
                    <a:pt x="238" y="264"/>
                  </a:lnTo>
                  <a:lnTo>
                    <a:pt x="232" y="265"/>
                  </a:lnTo>
                  <a:lnTo>
                    <a:pt x="232" y="265"/>
                  </a:lnTo>
                  <a:close/>
                  <a:moveTo>
                    <a:pt x="66" y="199"/>
                  </a:moveTo>
                  <a:lnTo>
                    <a:pt x="198" y="199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92">
              <a:extLst>
                <a:ext uri="{FF2B5EF4-FFF2-40B4-BE49-F238E27FC236}">
                  <a16:creationId xmlns:a16="http://schemas.microsoft.com/office/drawing/2014/main" id="{5C05DD01-3DAD-47D4-8014-23EE739C0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650" y="5154613"/>
              <a:ext cx="60325" cy="74613"/>
            </a:xfrm>
            <a:custGeom>
              <a:avLst/>
              <a:gdLst>
                <a:gd name="T0" fmla="*/ 232 w 265"/>
                <a:gd name="T1" fmla="*/ 330 h 330"/>
                <a:gd name="T2" fmla="*/ 232 w 265"/>
                <a:gd name="T3" fmla="*/ 330 h 330"/>
                <a:gd name="T4" fmla="*/ 225 w 265"/>
                <a:gd name="T5" fmla="*/ 329 h 330"/>
                <a:gd name="T6" fmla="*/ 219 w 265"/>
                <a:gd name="T7" fmla="*/ 328 h 330"/>
                <a:gd name="T8" fmla="*/ 213 w 265"/>
                <a:gd name="T9" fmla="*/ 325 h 330"/>
                <a:gd name="T10" fmla="*/ 208 w 265"/>
                <a:gd name="T11" fmla="*/ 321 h 330"/>
                <a:gd name="T12" fmla="*/ 205 w 265"/>
                <a:gd name="T13" fmla="*/ 316 h 330"/>
                <a:gd name="T14" fmla="*/ 202 w 265"/>
                <a:gd name="T15" fmla="*/ 311 h 330"/>
                <a:gd name="T16" fmla="*/ 200 w 265"/>
                <a:gd name="T17" fmla="*/ 304 h 330"/>
                <a:gd name="T18" fmla="*/ 199 w 265"/>
                <a:gd name="T19" fmla="*/ 297 h 330"/>
                <a:gd name="T20" fmla="*/ 199 w 265"/>
                <a:gd name="T21" fmla="*/ 65 h 330"/>
                <a:gd name="T22" fmla="*/ 33 w 265"/>
                <a:gd name="T23" fmla="*/ 65 h 330"/>
                <a:gd name="T24" fmla="*/ 33 w 265"/>
                <a:gd name="T25" fmla="*/ 65 h 330"/>
                <a:gd name="T26" fmla="*/ 27 w 265"/>
                <a:gd name="T27" fmla="*/ 65 h 330"/>
                <a:gd name="T28" fmla="*/ 21 w 265"/>
                <a:gd name="T29" fmla="*/ 63 h 330"/>
                <a:gd name="T30" fmla="*/ 14 w 265"/>
                <a:gd name="T31" fmla="*/ 60 h 330"/>
                <a:gd name="T32" fmla="*/ 10 w 265"/>
                <a:gd name="T33" fmla="*/ 56 h 330"/>
                <a:gd name="T34" fmla="*/ 6 w 265"/>
                <a:gd name="T35" fmla="*/ 51 h 330"/>
                <a:gd name="T36" fmla="*/ 3 w 265"/>
                <a:gd name="T37" fmla="*/ 46 h 330"/>
                <a:gd name="T38" fmla="*/ 1 w 265"/>
                <a:gd name="T39" fmla="*/ 39 h 330"/>
                <a:gd name="T40" fmla="*/ 0 w 265"/>
                <a:gd name="T41" fmla="*/ 32 h 330"/>
                <a:gd name="T42" fmla="*/ 0 w 265"/>
                <a:gd name="T43" fmla="*/ 32 h 330"/>
                <a:gd name="T44" fmla="*/ 1 w 265"/>
                <a:gd name="T45" fmla="*/ 26 h 330"/>
                <a:gd name="T46" fmla="*/ 3 w 265"/>
                <a:gd name="T47" fmla="*/ 20 h 330"/>
                <a:gd name="T48" fmla="*/ 6 w 265"/>
                <a:gd name="T49" fmla="*/ 14 h 330"/>
                <a:gd name="T50" fmla="*/ 10 w 265"/>
                <a:gd name="T51" fmla="*/ 9 h 330"/>
                <a:gd name="T52" fmla="*/ 14 w 265"/>
                <a:gd name="T53" fmla="*/ 5 h 330"/>
                <a:gd name="T54" fmla="*/ 21 w 265"/>
                <a:gd name="T55" fmla="*/ 2 h 330"/>
                <a:gd name="T56" fmla="*/ 27 w 265"/>
                <a:gd name="T57" fmla="*/ 0 h 330"/>
                <a:gd name="T58" fmla="*/ 33 w 265"/>
                <a:gd name="T59" fmla="*/ 0 h 330"/>
                <a:gd name="T60" fmla="*/ 232 w 265"/>
                <a:gd name="T61" fmla="*/ 0 h 330"/>
                <a:gd name="T62" fmla="*/ 232 w 265"/>
                <a:gd name="T63" fmla="*/ 0 h 330"/>
                <a:gd name="T64" fmla="*/ 238 w 265"/>
                <a:gd name="T65" fmla="*/ 0 h 330"/>
                <a:gd name="T66" fmla="*/ 244 w 265"/>
                <a:gd name="T67" fmla="*/ 2 h 330"/>
                <a:gd name="T68" fmla="*/ 250 w 265"/>
                <a:gd name="T69" fmla="*/ 5 h 330"/>
                <a:gd name="T70" fmla="*/ 255 w 265"/>
                <a:gd name="T71" fmla="*/ 9 h 330"/>
                <a:gd name="T72" fmla="*/ 260 w 265"/>
                <a:gd name="T73" fmla="*/ 14 h 330"/>
                <a:gd name="T74" fmla="*/ 262 w 265"/>
                <a:gd name="T75" fmla="*/ 20 h 330"/>
                <a:gd name="T76" fmla="*/ 264 w 265"/>
                <a:gd name="T77" fmla="*/ 26 h 330"/>
                <a:gd name="T78" fmla="*/ 265 w 265"/>
                <a:gd name="T79" fmla="*/ 32 h 330"/>
                <a:gd name="T80" fmla="*/ 265 w 265"/>
                <a:gd name="T81" fmla="*/ 297 h 330"/>
                <a:gd name="T82" fmla="*/ 265 w 265"/>
                <a:gd name="T83" fmla="*/ 297 h 330"/>
                <a:gd name="T84" fmla="*/ 264 w 265"/>
                <a:gd name="T85" fmla="*/ 304 h 330"/>
                <a:gd name="T86" fmla="*/ 262 w 265"/>
                <a:gd name="T87" fmla="*/ 311 h 330"/>
                <a:gd name="T88" fmla="*/ 260 w 265"/>
                <a:gd name="T89" fmla="*/ 316 h 330"/>
                <a:gd name="T90" fmla="*/ 255 w 265"/>
                <a:gd name="T91" fmla="*/ 321 h 330"/>
                <a:gd name="T92" fmla="*/ 250 w 265"/>
                <a:gd name="T93" fmla="*/ 325 h 330"/>
                <a:gd name="T94" fmla="*/ 244 w 265"/>
                <a:gd name="T95" fmla="*/ 328 h 330"/>
                <a:gd name="T96" fmla="*/ 238 w 265"/>
                <a:gd name="T97" fmla="*/ 329 h 330"/>
                <a:gd name="T98" fmla="*/ 232 w 265"/>
                <a:gd name="T99" fmla="*/ 330 h 330"/>
                <a:gd name="T100" fmla="*/ 232 w 265"/>
                <a:gd name="T10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5" h="330">
                  <a:moveTo>
                    <a:pt x="232" y="330"/>
                  </a:moveTo>
                  <a:lnTo>
                    <a:pt x="232" y="330"/>
                  </a:lnTo>
                  <a:lnTo>
                    <a:pt x="225" y="329"/>
                  </a:lnTo>
                  <a:lnTo>
                    <a:pt x="219" y="328"/>
                  </a:lnTo>
                  <a:lnTo>
                    <a:pt x="213" y="325"/>
                  </a:lnTo>
                  <a:lnTo>
                    <a:pt x="208" y="321"/>
                  </a:lnTo>
                  <a:lnTo>
                    <a:pt x="205" y="316"/>
                  </a:lnTo>
                  <a:lnTo>
                    <a:pt x="202" y="311"/>
                  </a:lnTo>
                  <a:lnTo>
                    <a:pt x="200" y="304"/>
                  </a:lnTo>
                  <a:lnTo>
                    <a:pt x="199" y="297"/>
                  </a:lnTo>
                  <a:lnTo>
                    <a:pt x="199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7" y="65"/>
                  </a:lnTo>
                  <a:lnTo>
                    <a:pt x="21" y="63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5" y="9"/>
                  </a:lnTo>
                  <a:lnTo>
                    <a:pt x="260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2"/>
                  </a:lnTo>
                  <a:lnTo>
                    <a:pt x="265" y="297"/>
                  </a:lnTo>
                  <a:lnTo>
                    <a:pt x="265" y="297"/>
                  </a:lnTo>
                  <a:lnTo>
                    <a:pt x="264" y="304"/>
                  </a:lnTo>
                  <a:lnTo>
                    <a:pt x="262" y="311"/>
                  </a:lnTo>
                  <a:lnTo>
                    <a:pt x="260" y="316"/>
                  </a:lnTo>
                  <a:lnTo>
                    <a:pt x="255" y="321"/>
                  </a:lnTo>
                  <a:lnTo>
                    <a:pt x="250" y="325"/>
                  </a:lnTo>
                  <a:lnTo>
                    <a:pt x="244" y="328"/>
                  </a:lnTo>
                  <a:lnTo>
                    <a:pt x="238" y="329"/>
                  </a:lnTo>
                  <a:lnTo>
                    <a:pt x="232" y="330"/>
                  </a:lnTo>
                  <a:lnTo>
                    <a:pt x="232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93">
              <a:extLst>
                <a:ext uri="{FF2B5EF4-FFF2-40B4-BE49-F238E27FC236}">
                  <a16:creationId xmlns:a16="http://schemas.microsoft.com/office/drawing/2014/main" id="{B30F1B82-FFA0-4E61-86A0-37A4840A2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5154613"/>
              <a:ext cx="58738" cy="74613"/>
            </a:xfrm>
            <a:custGeom>
              <a:avLst/>
              <a:gdLst>
                <a:gd name="T0" fmla="*/ 33 w 265"/>
                <a:gd name="T1" fmla="*/ 330 h 330"/>
                <a:gd name="T2" fmla="*/ 33 w 265"/>
                <a:gd name="T3" fmla="*/ 330 h 330"/>
                <a:gd name="T4" fmla="*/ 27 w 265"/>
                <a:gd name="T5" fmla="*/ 329 h 330"/>
                <a:gd name="T6" fmla="*/ 21 w 265"/>
                <a:gd name="T7" fmla="*/ 328 h 330"/>
                <a:gd name="T8" fmla="*/ 15 w 265"/>
                <a:gd name="T9" fmla="*/ 325 h 330"/>
                <a:gd name="T10" fmla="*/ 10 w 265"/>
                <a:gd name="T11" fmla="*/ 321 h 330"/>
                <a:gd name="T12" fmla="*/ 5 w 265"/>
                <a:gd name="T13" fmla="*/ 316 h 330"/>
                <a:gd name="T14" fmla="*/ 3 w 265"/>
                <a:gd name="T15" fmla="*/ 311 h 330"/>
                <a:gd name="T16" fmla="*/ 1 w 265"/>
                <a:gd name="T17" fmla="*/ 304 h 330"/>
                <a:gd name="T18" fmla="*/ 0 w 265"/>
                <a:gd name="T19" fmla="*/ 297 h 330"/>
                <a:gd name="T20" fmla="*/ 0 w 265"/>
                <a:gd name="T21" fmla="*/ 32 h 330"/>
                <a:gd name="T22" fmla="*/ 0 w 265"/>
                <a:gd name="T23" fmla="*/ 32 h 330"/>
                <a:gd name="T24" fmla="*/ 1 w 265"/>
                <a:gd name="T25" fmla="*/ 26 h 330"/>
                <a:gd name="T26" fmla="*/ 3 w 265"/>
                <a:gd name="T27" fmla="*/ 20 h 330"/>
                <a:gd name="T28" fmla="*/ 5 w 265"/>
                <a:gd name="T29" fmla="*/ 14 h 330"/>
                <a:gd name="T30" fmla="*/ 10 w 265"/>
                <a:gd name="T31" fmla="*/ 9 h 330"/>
                <a:gd name="T32" fmla="*/ 15 w 265"/>
                <a:gd name="T33" fmla="*/ 5 h 330"/>
                <a:gd name="T34" fmla="*/ 21 w 265"/>
                <a:gd name="T35" fmla="*/ 2 h 330"/>
                <a:gd name="T36" fmla="*/ 27 w 265"/>
                <a:gd name="T37" fmla="*/ 0 h 330"/>
                <a:gd name="T38" fmla="*/ 33 w 265"/>
                <a:gd name="T39" fmla="*/ 0 h 330"/>
                <a:gd name="T40" fmla="*/ 232 w 265"/>
                <a:gd name="T41" fmla="*/ 0 h 330"/>
                <a:gd name="T42" fmla="*/ 232 w 265"/>
                <a:gd name="T43" fmla="*/ 0 h 330"/>
                <a:gd name="T44" fmla="*/ 238 w 265"/>
                <a:gd name="T45" fmla="*/ 0 h 330"/>
                <a:gd name="T46" fmla="*/ 244 w 265"/>
                <a:gd name="T47" fmla="*/ 2 h 330"/>
                <a:gd name="T48" fmla="*/ 251 w 265"/>
                <a:gd name="T49" fmla="*/ 5 h 330"/>
                <a:gd name="T50" fmla="*/ 255 w 265"/>
                <a:gd name="T51" fmla="*/ 9 h 330"/>
                <a:gd name="T52" fmla="*/ 259 w 265"/>
                <a:gd name="T53" fmla="*/ 14 h 330"/>
                <a:gd name="T54" fmla="*/ 262 w 265"/>
                <a:gd name="T55" fmla="*/ 20 h 330"/>
                <a:gd name="T56" fmla="*/ 264 w 265"/>
                <a:gd name="T57" fmla="*/ 26 h 330"/>
                <a:gd name="T58" fmla="*/ 265 w 265"/>
                <a:gd name="T59" fmla="*/ 32 h 330"/>
                <a:gd name="T60" fmla="*/ 265 w 265"/>
                <a:gd name="T61" fmla="*/ 32 h 330"/>
                <a:gd name="T62" fmla="*/ 264 w 265"/>
                <a:gd name="T63" fmla="*/ 39 h 330"/>
                <a:gd name="T64" fmla="*/ 262 w 265"/>
                <a:gd name="T65" fmla="*/ 46 h 330"/>
                <a:gd name="T66" fmla="*/ 259 w 265"/>
                <a:gd name="T67" fmla="*/ 51 h 330"/>
                <a:gd name="T68" fmla="*/ 255 w 265"/>
                <a:gd name="T69" fmla="*/ 56 h 330"/>
                <a:gd name="T70" fmla="*/ 251 w 265"/>
                <a:gd name="T71" fmla="*/ 60 h 330"/>
                <a:gd name="T72" fmla="*/ 244 w 265"/>
                <a:gd name="T73" fmla="*/ 63 h 330"/>
                <a:gd name="T74" fmla="*/ 238 w 265"/>
                <a:gd name="T75" fmla="*/ 65 h 330"/>
                <a:gd name="T76" fmla="*/ 232 w 265"/>
                <a:gd name="T77" fmla="*/ 65 h 330"/>
                <a:gd name="T78" fmla="*/ 66 w 265"/>
                <a:gd name="T79" fmla="*/ 65 h 330"/>
                <a:gd name="T80" fmla="*/ 66 w 265"/>
                <a:gd name="T81" fmla="*/ 297 h 330"/>
                <a:gd name="T82" fmla="*/ 66 w 265"/>
                <a:gd name="T83" fmla="*/ 297 h 330"/>
                <a:gd name="T84" fmla="*/ 65 w 265"/>
                <a:gd name="T85" fmla="*/ 304 h 330"/>
                <a:gd name="T86" fmla="*/ 63 w 265"/>
                <a:gd name="T87" fmla="*/ 311 h 330"/>
                <a:gd name="T88" fmla="*/ 60 w 265"/>
                <a:gd name="T89" fmla="*/ 316 h 330"/>
                <a:gd name="T90" fmla="*/ 57 w 265"/>
                <a:gd name="T91" fmla="*/ 321 h 330"/>
                <a:gd name="T92" fmla="*/ 52 w 265"/>
                <a:gd name="T93" fmla="*/ 325 h 330"/>
                <a:gd name="T94" fmla="*/ 46 w 265"/>
                <a:gd name="T95" fmla="*/ 328 h 330"/>
                <a:gd name="T96" fmla="*/ 40 w 265"/>
                <a:gd name="T97" fmla="*/ 329 h 330"/>
                <a:gd name="T98" fmla="*/ 33 w 265"/>
                <a:gd name="T99" fmla="*/ 330 h 330"/>
                <a:gd name="T100" fmla="*/ 33 w 265"/>
                <a:gd name="T101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5" h="330">
                  <a:moveTo>
                    <a:pt x="33" y="330"/>
                  </a:moveTo>
                  <a:lnTo>
                    <a:pt x="33" y="330"/>
                  </a:lnTo>
                  <a:lnTo>
                    <a:pt x="27" y="329"/>
                  </a:lnTo>
                  <a:lnTo>
                    <a:pt x="21" y="328"/>
                  </a:lnTo>
                  <a:lnTo>
                    <a:pt x="15" y="325"/>
                  </a:lnTo>
                  <a:lnTo>
                    <a:pt x="10" y="321"/>
                  </a:lnTo>
                  <a:lnTo>
                    <a:pt x="5" y="316"/>
                  </a:lnTo>
                  <a:lnTo>
                    <a:pt x="3" y="311"/>
                  </a:lnTo>
                  <a:lnTo>
                    <a:pt x="1" y="304"/>
                  </a:lnTo>
                  <a:lnTo>
                    <a:pt x="0" y="29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2"/>
                  </a:lnTo>
                  <a:lnTo>
                    <a:pt x="265" y="32"/>
                  </a:lnTo>
                  <a:lnTo>
                    <a:pt x="264" y="39"/>
                  </a:lnTo>
                  <a:lnTo>
                    <a:pt x="262" y="46"/>
                  </a:lnTo>
                  <a:lnTo>
                    <a:pt x="259" y="51"/>
                  </a:lnTo>
                  <a:lnTo>
                    <a:pt x="255" y="56"/>
                  </a:lnTo>
                  <a:lnTo>
                    <a:pt x="251" y="60"/>
                  </a:lnTo>
                  <a:lnTo>
                    <a:pt x="244" y="63"/>
                  </a:lnTo>
                  <a:lnTo>
                    <a:pt x="238" y="65"/>
                  </a:lnTo>
                  <a:lnTo>
                    <a:pt x="232" y="65"/>
                  </a:lnTo>
                  <a:lnTo>
                    <a:pt x="66" y="65"/>
                  </a:lnTo>
                  <a:lnTo>
                    <a:pt x="66" y="297"/>
                  </a:lnTo>
                  <a:lnTo>
                    <a:pt x="66" y="297"/>
                  </a:lnTo>
                  <a:lnTo>
                    <a:pt x="65" y="304"/>
                  </a:lnTo>
                  <a:lnTo>
                    <a:pt x="63" y="311"/>
                  </a:lnTo>
                  <a:lnTo>
                    <a:pt x="60" y="316"/>
                  </a:lnTo>
                  <a:lnTo>
                    <a:pt x="57" y="321"/>
                  </a:lnTo>
                  <a:lnTo>
                    <a:pt x="52" y="325"/>
                  </a:lnTo>
                  <a:lnTo>
                    <a:pt x="46" y="328"/>
                  </a:lnTo>
                  <a:lnTo>
                    <a:pt x="40" y="329"/>
                  </a:lnTo>
                  <a:lnTo>
                    <a:pt x="33" y="330"/>
                  </a:lnTo>
                  <a:lnTo>
                    <a:pt x="33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194">
              <a:extLst>
                <a:ext uri="{FF2B5EF4-FFF2-40B4-BE49-F238E27FC236}">
                  <a16:creationId xmlns:a16="http://schemas.microsoft.com/office/drawing/2014/main" id="{83B38BC6-AB9E-4DCC-9CAB-206861A6D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488" y="5176838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615EA2D-7FB1-4C5C-A217-4F5BB9D3945B}"/>
              </a:ext>
            </a:extLst>
          </p:cNvPr>
          <p:cNvGrpSpPr/>
          <p:nvPr/>
        </p:nvGrpSpPr>
        <p:grpSpPr>
          <a:xfrm>
            <a:off x="8969330" y="3625881"/>
            <a:ext cx="214886" cy="222772"/>
            <a:chOff x="3395663" y="5049838"/>
            <a:chExt cx="346075" cy="358776"/>
          </a:xfrm>
          <a:solidFill>
            <a:schemeClr val="accent4"/>
          </a:solidFill>
        </p:grpSpPr>
        <p:sp>
          <p:nvSpPr>
            <p:cNvPr id="142" name="Freeform 1174">
              <a:extLst>
                <a:ext uri="{FF2B5EF4-FFF2-40B4-BE49-F238E27FC236}">
                  <a16:creationId xmlns:a16="http://schemas.microsoft.com/office/drawing/2014/main" id="{436D649B-01F3-4E92-BB9A-BDC94B682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5049838"/>
              <a:ext cx="346075" cy="58738"/>
            </a:xfrm>
            <a:custGeom>
              <a:avLst/>
              <a:gdLst>
                <a:gd name="T0" fmla="*/ 1488 w 1521"/>
                <a:gd name="T1" fmla="*/ 265 h 265"/>
                <a:gd name="T2" fmla="*/ 33 w 1521"/>
                <a:gd name="T3" fmla="*/ 265 h 265"/>
                <a:gd name="T4" fmla="*/ 33 w 1521"/>
                <a:gd name="T5" fmla="*/ 265 h 265"/>
                <a:gd name="T6" fmla="*/ 27 w 1521"/>
                <a:gd name="T7" fmla="*/ 264 h 265"/>
                <a:gd name="T8" fmla="*/ 21 w 1521"/>
                <a:gd name="T9" fmla="*/ 262 h 265"/>
                <a:gd name="T10" fmla="*/ 14 w 1521"/>
                <a:gd name="T11" fmla="*/ 259 h 265"/>
                <a:gd name="T12" fmla="*/ 10 w 1521"/>
                <a:gd name="T13" fmla="*/ 255 h 265"/>
                <a:gd name="T14" fmla="*/ 6 w 1521"/>
                <a:gd name="T15" fmla="*/ 251 h 265"/>
                <a:gd name="T16" fmla="*/ 3 w 1521"/>
                <a:gd name="T17" fmla="*/ 244 h 265"/>
                <a:gd name="T18" fmla="*/ 1 w 1521"/>
                <a:gd name="T19" fmla="*/ 238 h 265"/>
                <a:gd name="T20" fmla="*/ 0 w 1521"/>
                <a:gd name="T21" fmla="*/ 232 h 265"/>
                <a:gd name="T22" fmla="*/ 0 w 1521"/>
                <a:gd name="T23" fmla="*/ 33 h 265"/>
                <a:gd name="T24" fmla="*/ 0 w 1521"/>
                <a:gd name="T25" fmla="*/ 33 h 265"/>
                <a:gd name="T26" fmla="*/ 1 w 1521"/>
                <a:gd name="T27" fmla="*/ 27 h 265"/>
                <a:gd name="T28" fmla="*/ 3 w 1521"/>
                <a:gd name="T29" fmla="*/ 21 h 265"/>
                <a:gd name="T30" fmla="*/ 6 w 1521"/>
                <a:gd name="T31" fmla="*/ 15 h 265"/>
                <a:gd name="T32" fmla="*/ 10 w 1521"/>
                <a:gd name="T33" fmla="*/ 11 h 265"/>
                <a:gd name="T34" fmla="*/ 14 w 1521"/>
                <a:gd name="T35" fmla="*/ 6 h 265"/>
                <a:gd name="T36" fmla="*/ 21 w 1521"/>
                <a:gd name="T37" fmla="*/ 3 h 265"/>
                <a:gd name="T38" fmla="*/ 27 w 1521"/>
                <a:gd name="T39" fmla="*/ 1 h 265"/>
                <a:gd name="T40" fmla="*/ 33 w 1521"/>
                <a:gd name="T41" fmla="*/ 0 h 265"/>
                <a:gd name="T42" fmla="*/ 1488 w 1521"/>
                <a:gd name="T43" fmla="*/ 0 h 265"/>
                <a:gd name="T44" fmla="*/ 1488 w 1521"/>
                <a:gd name="T45" fmla="*/ 0 h 265"/>
                <a:gd name="T46" fmla="*/ 1495 w 1521"/>
                <a:gd name="T47" fmla="*/ 1 h 265"/>
                <a:gd name="T48" fmla="*/ 1502 w 1521"/>
                <a:gd name="T49" fmla="*/ 3 h 265"/>
                <a:gd name="T50" fmla="*/ 1507 w 1521"/>
                <a:gd name="T51" fmla="*/ 6 h 265"/>
                <a:gd name="T52" fmla="*/ 1512 w 1521"/>
                <a:gd name="T53" fmla="*/ 11 h 265"/>
                <a:gd name="T54" fmla="*/ 1516 w 1521"/>
                <a:gd name="T55" fmla="*/ 15 h 265"/>
                <a:gd name="T56" fmla="*/ 1519 w 1521"/>
                <a:gd name="T57" fmla="*/ 21 h 265"/>
                <a:gd name="T58" fmla="*/ 1520 w 1521"/>
                <a:gd name="T59" fmla="*/ 27 h 265"/>
                <a:gd name="T60" fmla="*/ 1521 w 1521"/>
                <a:gd name="T61" fmla="*/ 33 h 265"/>
                <a:gd name="T62" fmla="*/ 1521 w 1521"/>
                <a:gd name="T63" fmla="*/ 232 h 265"/>
                <a:gd name="T64" fmla="*/ 1521 w 1521"/>
                <a:gd name="T65" fmla="*/ 232 h 265"/>
                <a:gd name="T66" fmla="*/ 1520 w 1521"/>
                <a:gd name="T67" fmla="*/ 238 h 265"/>
                <a:gd name="T68" fmla="*/ 1519 w 1521"/>
                <a:gd name="T69" fmla="*/ 244 h 265"/>
                <a:gd name="T70" fmla="*/ 1516 w 1521"/>
                <a:gd name="T71" fmla="*/ 251 h 265"/>
                <a:gd name="T72" fmla="*/ 1512 w 1521"/>
                <a:gd name="T73" fmla="*/ 255 h 265"/>
                <a:gd name="T74" fmla="*/ 1507 w 1521"/>
                <a:gd name="T75" fmla="*/ 259 h 265"/>
                <a:gd name="T76" fmla="*/ 1502 w 1521"/>
                <a:gd name="T77" fmla="*/ 262 h 265"/>
                <a:gd name="T78" fmla="*/ 1495 w 1521"/>
                <a:gd name="T79" fmla="*/ 264 h 265"/>
                <a:gd name="T80" fmla="*/ 1488 w 1521"/>
                <a:gd name="T81" fmla="*/ 265 h 265"/>
                <a:gd name="T82" fmla="*/ 1488 w 1521"/>
                <a:gd name="T83" fmla="*/ 265 h 265"/>
                <a:gd name="T84" fmla="*/ 66 w 1521"/>
                <a:gd name="T85" fmla="*/ 199 h 265"/>
                <a:gd name="T86" fmla="*/ 1455 w 1521"/>
                <a:gd name="T87" fmla="*/ 199 h 265"/>
                <a:gd name="T88" fmla="*/ 1455 w 1521"/>
                <a:gd name="T89" fmla="*/ 66 h 265"/>
                <a:gd name="T90" fmla="*/ 66 w 1521"/>
                <a:gd name="T91" fmla="*/ 66 h 265"/>
                <a:gd name="T92" fmla="*/ 66 w 1521"/>
                <a:gd name="T93" fmla="*/ 19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1" h="265">
                  <a:moveTo>
                    <a:pt x="1488" y="265"/>
                  </a:moveTo>
                  <a:lnTo>
                    <a:pt x="33" y="265"/>
                  </a:lnTo>
                  <a:lnTo>
                    <a:pt x="33" y="265"/>
                  </a:lnTo>
                  <a:lnTo>
                    <a:pt x="27" y="264"/>
                  </a:lnTo>
                  <a:lnTo>
                    <a:pt x="21" y="262"/>
                  </a:lnTo>
                  <a:lnTo>
                    <a:pt x="14" y="259"/>
                  </a:lnTo>
                  <a:lnTo>
                    <a:pt x="10" y="255"/>
                  </a:lnTo>
                  <a:lnTo>
                    <a:pt x="6" y="251"/>
                  </a:lnTo>
                  <a:lnTo>
                    <a:pt x="3" y="244"/>
                  </a:lnTo>
                  <a:lnTo>
                    <a:pt x="1" y="238"/>
                  </a:lnTo>
                  <a:lnTo>
                    <a:pt x="0" y="2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1488" y="0"/>
                  </a:lnTo>
                  <a:lnTo>
                    <a:pt x="1488" y="0"/>
                  </a:lnTo>
                  <a:lnTo>
                    <a:pt x="1495" y="1"/>
                  </a:lnTo>
                  <a:lnTo>
                    <a:pt x="1502" y="3"/>
                  </a:lnTo>
                  <a:lnTo>
                    <a:pt x="1507" y="6"/>
                  </a:lnTo>
                  <a:lnTo>
                    <a:pt x="1512" y="11"/>
                  </a:lnTo>
                  <a:lnTo>
                    <a:pt x="1516" y="15"/>
                  </a:lnTo>
                  <a:lnTo>
                    <a:pt x="1519" y="21"/>
                  </a:lnTo>
                  <a:lnTo>
                    <a:pt x="1520" y="27"/>
                  </a:lnTo>
                  <a:lnTo>
                    <a:pt x="1521" y="33"/>
                  </a:lnTo>
                  <a:lnTo>
                    <a:pt x="1521" y="232"/>
                  </a:lnTo>
                  <a:lnTo>
                    <a:pt x="1521" y="232"/>
                  </a:lnTo>
                  <a:lnTo>
                    <a:pt x="1520" y="238"/>
                  </a:lnTo>
                  <a:lnTo>
                    <a:pt x="1519" y="244"/>
                  </a:lnTo>
                  <a:lnTo>
                    <a:pt x="1516" y="251"/>
                  </a:lnTo>
                  <a:lnTo>
                    <a:pt x="1512" y="255"/>
                  </a:lnTo>
                  <a:lnTo>
                    <a:pt x="1507" y="259"/>
                  </a:lnTo>
                  <a:lnTo>
                    <a:pt x="1502" y="262"/>
                  </a:lnTo>
                  <a:lnTo>
                    <a:pt x="1495" y="264"/>
                  </a:lnTo>
                  <a:lnTo>
                    <a:pt x="1488" y="265"/>
                  </a:lnTo>
                  <a:lnTo>
                    <a:pt x="1488" y="265"/>
                  </a:lnTo>
                  <a:close/>
                  <a:moveTo>
                    <a:pt x="66" y="199"/>
                  </a:moveTo>
                  <a:lnTo>
                    <a:pt x="1455" y="199"/>
                  </a:lnTo>
                  <a:lnTo>
                    <a:pt x="1455" y="66"/>
                  </a:lnTo>
                  <a:lnTo>
                    <a:pt x="66" y="66"/>
                  </a:lnTo>
                  <a:lnTo>
                    <a:pt x="66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75">
              <a:extLst>
                <a:ext uri="{FF2B5EF4-FFF2-40B4-BE49-F238E27FC236}">
                  <a16:creationId xmlns:a16="http://schemas.microsoft.com/office/drawing/2014/main" id="{B0A8309C-5CD0-410B-8C6D-D41204C33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0" y="5303838"/>
              <a:ext cx="344488" cy="15875"/>
            </a:xfrm>
            <a:custGeom>
              <a:avLst/>
              <a:gdLst>
                <a:gd name="T0" fmla="*/ 1485 w 1518"/>
                <a:gd name="T1" fmla="*/ 66 h 66"/>
                <a:gd name="T2" fmla="*/ 32 w 1518"/>
                <a:gd name="T3" fmla="*/ 66 h 66"/>
                <a:gd name="T4" fmla="*/ 32 w 1518"/>
                <a:gd name="T5" fmla="*/ 66 h 66"/>
                <a:gd name="T6" fmla="*/ 26 w 1518"/>
                <a:gd name="T7" fmla="*/ 66 h 66"/>
                <a:gd name="T8" fmla="*/ 20 w 1518"/>
                <a:gd name="T9" fmla="*/ 64 h 66"/>
                <a:gd name="T10" fmla="*/ 14 w 1518"/>
                <a:gd name="T11" fmla="*/ 60 h 66"/>
                <a:gd name="T12" fmla="*/ 9 w 1518"/>
                <a:gd name="T13" fmla="*/ 56 h 66"/>
                <a:gd name="T14" fmla="*/ 5 w 1518"/>
                <a:gd name="T15" fmla="*/ 51 h 66"/>
                <a:gd name="T16" fmla="*/ 2 w 1518"/>
                <a:gd name="T17" fmla="*/ 46 h 66"/>
                <a:gd name="T18" fmla="*/ 0 w 1518"/>
                <a:gd name="T19" fmla="*/ 40 h 66"/>
                <a:gd name="T20" fmla="*/ 0 w 1518"/>
                <a:gd name="T21" fmla="*/ 33 h 66"/>
                <a:gd name="T22" fmla="*/ 0 w 1518"/>
                <a:gd name="T23" fmla="*/ 33 h 66"/>
                <a:gd name="T24" fmla="*/ 0 w 1518"/>
                <a:gd name="T25" fmla="*/ 26 h 66"/>
                <a:gd name="T26" fmla="*/ 2 w 1518"/>
                <a:gd name="T27" fmla="*/ 20 h 66"/>
                <a:gd name="T28" fmla="*/ 5 w 1518"/>
                <a:gd name="T29" fmla="*/ 15 h 66"/>
                <a:gd name="T30" fmla="*/ 9 w 1518"/>
                <a:gd name="T31" fmla="*/ 10 h 66"/>
                <a:gd name="T32" fmla="*/ 14 w 1518"/>
                <a:gd name="T33" fmla="*/ 6 h 66"/>
                <a:gd name="T34" fmla="*/ 20 w 1518"/>
                <a:gd name="T35" fmla="*/ 2 h 66"/>
                <a:gd name="T36" fmla="*/ 26 w 1518"/>
                <a:gd name="T37" fmla="*/ 0 h 66"/>
                <a:gd name="T38" fmla="*/ 32 w 1518"/>
                <a:gd name="T39" fmla="*/ 0 h 66"/>
                <a:gd name="T40" fmla="*/ 1485 w 1518"/>
                <a:gd name="T41" fmla="*/ 0 h 66"/>
                <a:gd name="T42" fmla="*/ 1485 w 1518"/>
                <a:gd name="T43" fmla="*/ 0 h 66"/>
                <a:gd name="T44" fmla="*/ 1491 w 1518"/>
                <a:gd name="T45" fmla="*/ 0 h 66"/>
                <a:gd name="T46" fmla="*/ 1497 w 1518"/>
                <a:gd name="T47" fmla="*/ 2 h 66"/>
                <a:gd name="T48" fmla="*/ 1504 w 1518"/>
                <a:gd name="T49" fmla="*/ 6 h 66"/>
                <a:gd name="T50" fmla="*/ 1508 w 1518"/>
                <a:gd name="T51" fmla="*/ 10 h 66"/>
                <a:gd name="T52" fmla="*/ 1512 w 1518"/>
                <a:gd name="T53" fmla="*/ 15 h 66"/>
                <a:gd name="T54" fmla="*/ 1515 w 1518"/>
                <a:gd name="T55" fmla="*/ 20 h 66"/>
                <a:gd name="T56" fmla="*/ 1517 w 1518"/>
                <a:gd name="T57" fmla="*/ 26 h 66"/>
                <a:gd name="T58" fmla="*/ 1518 w 1518"/>
                <a:gd name="T59" fmla="*/ 33 h 66"/>
                <a:gd name="T60" fmla="*/ 1518 w 1518"/>
                <a:gd name="T61" fmla="*/ 33 h 66"/>
                <a:gd name="T62" fmla="*/ 1517 w 1518"/>
                <a:gd name="T63" fmla="*/ 40 h 66"/>
                <a:gd name="T64" fmla="*/ 1515 w 1518"/>
                <a:gd name="T65" fmla="*/ 46 h 66"/>
                <a:gd name="T66" fmla="*/ 1512 w 1518"/>
                <a:gd name="T67" fmla="*/ 51 h 66"/>
                <a:gd name="T68" fmla="*/ 1508 w 1518"/>
                <a:gd name="T69" fmla="*/ 56 h 66"/>
                <a:gd name="T70" fmla="*/ 1504 w 1518"/>
                <a:gd name="T71" fmla="*/ 60 h 66"/>
                <a:gd name="T72" fmla="*/ 1497 w 1518"/>
                <a:gd name="T73" fmla="*/ 64 h 66"/>
                <a:gd name="T74" fmla="*/ 1491 w 1518"/>
                <a:gd name="T75" fmla="*/ 66 h 66"/>
                <a:gd name="T76" fmla="*/ 1485 w 1518"/>
                <a:gd name="T77" fmla="*/ 66 h 66"/>
                <a:gd name="T78" fmla="*/ 1485 w 1518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" h="66">
                  <a:moveTo>
                    <a:pt x="1485" y="66"/>
                  </a:moveTo>
                  <a:lnTo>
                    <a:pt x="32" y="66"/>
                  </a:lnTo>
                  <a:lnTo>
                    <a:pt x="32" y="66"/>
                  </a:lnTo>
                  <a:lnTo>
                    <a:pt x="26" y="66"/>
                  </a:lnTo>
                  <a:lnTo>
                    <a:pt x="20" y="64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1485" y="0"/>
                  </a:lnTo>
                  <a:lnTo>
                    <a:pt x="1485" y="0"/>
                  </a:lnTo>
                  <a:lnTo>
                    <a:pt x="1491" y="0"/>
                  </a:lnTo>
                  <a:lnTo>
                    <a:pt x="1497" y="2"/>
                  </a:lnTo>
                  <a:lnTo>
                    <a:pt x="1504" y="6"/>
                  </a:lnTo>
                  <a:lnTo>
                    <a:pt x="1508" y="10"/>
                  </a:lnTo>
                  <a:lnTo>
                    <a:pt x="1512" y="15"/>
                  </a:lnTo>
                  <a:lnTo>
                    <a:pt x="1515" y="20"/>
                  </a:lnTo>
                  <a:lnTo>
                    <a:pt x="1517" y="26"/>
                  </a:lnTo>
                  <a:lnTo>
                    <a:pt x="1518" y="33"/>
                  </a:lnTo>
                  <a:lnTo>
                    <a:pt x="1518" y="33"/>
                  </a:lnTo>
                  <a:lnTo>
                    <a:pt x="1517" y="40"/>
                  </a:lnTo>
                  <a:lnTo>
                    <a:pt x="1515" y="46"/>
                  </a:lnTo>
                  <a:lnTo>
                    <a:pt x="1512" y="51"/>
                  </a:lnTo>
                  <a:lnTo>
                    <a:pt x="1508" y="56"/>
                  </a:lnTo>
                  <a:lnTo>
                    <a:pt x="1504" y="60"/>
                  </a:lnTo>
                  <a:lnTo>
                    <a:pt x="1497" y="64"/>
                  </a:lnTo>
                  <a:lnTo>
                    <a:pt x="1491" y="66"/>
                  </a:lnTo>
                  <a:lnTo>
                    <a:pt x="1485" y="66"/>
                  </a:lnTo>
                  <a:lnTo>
                    <a:pt x="1485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76">
              <a:extLst>
                <a:ext uri="{FF2B5EF4-FFF2-40B4-BE49-F238E27FC236}">
                  <a16:creationId xmlns:a16="http://schemas.microsoft.com/office/drawing/2014/main" id="{0FC8073A-B02C-48ED-A35B-514926F00D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5825" y="5094288"/>
              <a:ext cx="285750" cy="225425"/>
            </a:xfrm>
            <a:custGeom>
              <a:avLst/>
              <a:gdLst>
                <a:gd name="T0" fmla="*/ 1224 w 1257"/>
                <a:gd name="T1" fmla="*/ 992 h 992"/>
                <a:gd name="T2" fmla="*/ 34 w 1257"/>
                <a:gd name="T3" fmla="*/ 992 h 992"/>
                <a:gd name="T4" fmla="*/ 34 w 1257"/>
                <a:gd name="T5" fmla="*/ 992 h 992"/>
                <a:gd name="T6" fmla="*/ 27 w 1257"/>
                <a:gd name="T7" fmla="*/ 992 h 992"/>
                <a:gd name="T8" fmla="*/ 21 w 1257"/>
                <a:gd name="T9" fmla="*/ 990 h 992"/>
                <a:gd name="T10" fmla="*/ 15 w 1257"/>
                <a:gd name="T11" fmla="*/ 986 h 992"/>
                <a:gd name="T12" fmla="*/ 10 w 1257"/>
                <a:gd name="T13" fmla="*/ 982 h 992"/>
                <a:gd name="T14" fmla="*/ 6 w 1257"/>
                <a:gd name="T15" fmla="*/ 977 h 992"/>
                <a:gd name="T16" fmla="*/ 4 w 1257"/>
                <a:gd name="T17" fmla="*/ 972 h 992"/>
                <a:gd name="T18" fmla="*/ 1 w 1257"/>
                <a:gd name="T19" fmla="*/ 966 h 992"/>
                <a:gd name="T20" fmla="*/ 0 w 1257"/>
                <a:gd name="T21" fmla="*/ 959 h 992"/>
                <a:gd name="T22" fmla="*/ 0 w 1257"/>
                <a:gd name="T23" fmla="*/ 33 h 992"/>
                <a:gd name="T24" fmla="*/ 0 w 1257"/>
                <a:gd name="T25" fmla="*/ 33 h 992"/>
                <a:gd name="T26" fmla="*/ 1 w 1257"/>
                <a:gd name="T27" fmla="*/ 26 h 992"/>
                <a:gd name="T28" fmla="*/ 4 w 1257"/>
                <a:gd name="T29" fmla="*/ 20 h 992"/>
                <a:gd name="T30" fmla="*/ 6 w 1257"/>
                <a:gd name="T31" fmla="*/ 14 h 992"/>
                <a:gd name="T32" fmla="*/ 10 w 1257"/>
                <a:gd name="T33" fmla="*/ 9 h 992"/>
                <a:gd name="T34" fmla="*/ 15 w 1257"/>
                <a:gd name="T35" fmla="*/ 5 h 992"/>
                <a:gd name="T36" fmla="*/ 21 w 1257"/>
                <a:gd name="T37" fmla="*/ 2 h 992"/>
                <a:gd name="T38" fmla="*/ 27 w 1257"/>
                <a:gd name="T39" fmla="*/ 1 h 992"/>
                <a:gd name="T40" fmla="*/ 34 w 1257"/>
                <a:gd name="T41" fmla="*/ 0 h 992"/>
                <a:gd name="T42" fmla="*/ 1224 w 1257"/>
                <a:gd name="T43" fmla="*/ 0 h 992"/>
                <a:gd name="T44" fmla="*/ 1224 w 1257"/>
                <a:gd name="T45" fmla="*/ 0 h 992"/>
                <a:gd name="T46" fmla="*/ 1231 w 1257"/>
                <a:gd name="T47" fmla="*/ 1 h 992"/>
                <a:gd name="T48" fmla="*/ 1237 w 1257"/>
                <a:gd name="T49" fmla="*/ 2 h 992"/>
                <a:gd name="T50" fmla="*/ 1242 w 1257"/>
                <a:gd name="T51" fmla="*/ 5 h 992"/>
                <a:gd name="T52" fmla="*/ 1247 w 1257"/>
                <a:gd name="T53" fmla="*/ 9 h 992"/>
                <a:gd name="T54" fmla="*/ 1252 w 1257"/>
                <a:gd name="T55" fmla="*/ 14 h 992"/>
                <a:gd name="T56" fmla="*/ 1255 w 1257"/>
                <a:gd name="T57" fmla="*/ 20 h 992"/>
                <a:gd name="T58" fmla="*/ 1257 w 1257"/>
                <a:gd name="T59" fmla="*/ 26 h 992"/>
                <a:gd name="T60" fmla="*/ 1257 w 1257"/>
                <a:gd name="T61" fmla="*/ 33 h 992"/>
                <a:gd name="T62" fmla="*/ 1257 w 1257"/>
                <a:gd name="T63" fmla="*/ 959 h 992"/>
                <a:gd name="T64" fmla="*/ 1257 w 1257"/>
                <a:gd name="T65" fmla="*/ 959 h 992"/>
                <a:gd name="T66" fmla="*/ 1257 w 1257"/>
                <a:gd name="T67" fmla="*/ 966 h 992"/>
                <a:gd name="T68" fmla="*/ 1255 w 1257"/>
                <a:gd name="T69" fmla="*/ 972 h 992"/>
                <a:gd name="T70" fmla="*/ 1252 w 1257"/>
                <a:gd name="T71" fmla="*/ 977 h 992"/>
                <a:gd name="T72" fmla="*/ 1247 w 1257"/>
                <a:gd name="T73" fmla="*/ 982 h 992"/>
                <a:gd name="T74" fmla="*/ 1242 w 1257"/>
                <a:gd name="T75" fmla="*/ 986 h 992"/>
                <a:gd name="T76" fmla="*/ 1237 w 1257"/>
                <a:gd name="T77" fmla="*/ 990 h 992"/>
                <a:gd name="T78" fmla="*/ 1231 w 1257"/>
                <a:gd name="T79" fmla="*/ 992 h 992"/>
                <a:gd name="T80" fmla="*/ 1224 w 1257"/>
                <a:gd name="T81" fmla="*/ 992 h 992"/>
                <a:gd name="T82" fmla="*/ 1224 w 1257"/>
                <a:gd name="T83" fmla="*/ 992 h 992"/>
                <a:gd name="T84" fmla="*/ 67 w 1257"/>
                <a:gd name="T85" fmla="*/ 926 h 992"/>
                <a:gd name="T86" fmla="*/ 1190 w 1257"/>
                <a:gd name="T87" fmla="*/ 926 h 992"/>
                <a:gd name="T88" fmla="*/ 1190 w 1257"/>
                <a:gd name="T89" fmla="*/ 66 h 992"/>
                <a:gd name="T90" fmla="*/ 67 w 1257"/>
                <a:gd name="T91" fmla="*/ 66 h 992"/>
                <a:gd name="T92" fmla="*/ 67 w 1257"/>
                <a:gd name="T93" fmla="*/ 92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57" h="992">
                  <a:moveTo>
                    <a:pt x="1224" y="992"/>
                  </a:moveTo>
                  <a:lnTo>
                    <a:pt x="34" y="992"/>
                  </a:lnTo>
                  <a:lnTo>
                    <a:pt x="34" y="992"/>
                  </a:lnTo>
                  <a:lnTo>
                    <a:pt x="27" y="992"/>
                  </a:lnTo>
                  <a:lnTo>
                    <a:pt x="21" y="990"/>
                  </a:lnTo>
                  <a:lnTo>
                    <a:pt x="15" y="986"/>
                  </a:lnTo>
                  <a:lnTo>
                    <a:pt x="10" y="982"/>
                  </a:lnTo>
                  <a:lnTo>
                    <a:pt x="6" y="977"/>
                  </a:lnTo>
                  <a:lnTo>
                    <a:pt x="4" y="972"/>
                  </a:lnTo>
                  <a:lnTo>
                    <a:pt x="1" y="966"/>
                  </a:lnTo>
                  <a:lnTo>
                    <a:pt x="0" y="95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1224" y="0"/>
                  </a:lnTo>
                  <a:lnTo>
                    <a:pt x="1224" y="0"/>
                  </a:lnTo>
                  <a:lnTo>
                    <a:pt x="1231" y="1"/>
                  </a:lnTo>
                  <a:lnTo>
                    <a:pt x="1237" y="2"/>
                  </a:lnTo>
                  <a:lnTo>
                    <a:pt x="1242" y="5"/>
                  </a:lnTo>
                  <a:lnTo>
                    <a:pt x="1247" y="9"/>
                  </a:lnTo>
                  <a:lnTo>
                    <a:pt x="1252" y="14"/>
                  </a:lnTo>
                  <a:lnTo>
                    <a:pt x="1255" y="20"/>
                  </a:lnTo>
                  <a:lnTo>
                    <a:pt x="1257" y="26"/>
                  </a:lnTo>
                  <a:lnTo>
                    <a:pt x="1257" y="33"/>
                  </a:lnTo>
                  <a:lnTo>
                    <a:pt x="1257" y="959"/>
                  </a:lnTo>
                  <a:lnTo>
                    <a:pt x="1257" y="959"/>
                  </a:lnTo>
                  <a:lnTo>
                    <a:pt x="1257" y="966"/>
                  </a:lnTo>
                  <a:lnTo>
                    <a:pt x="1255" y="972"/>
                  </a:lnTo>
                  <a:lnTo>
                    <a:pt x="1252" y="977"/>
                  </a:lnTo>
                  <a:lnTo>
                    <a:pt x="1247" y="982"/>
                  </a:lnTo>
                  <a:lnTo>
                    <a:pt x="1242" y="986"/>
                  </a:lnTo>
                  <a:lnTo>
                    <a:pt x="1237" y="990"/>
                  </a:lnTo>
                  <a:lnTo>
                    <a:pt x="1231" y="992"/>
                  </a:lnTo>
                  <a:lnTo>
                    <a:pt x="1224" y="992"/>
                  </a:lnTo>
                  <a:lnTo>
                    <a:pt x="1224" y="992"/>
                  </a:lnTo>
                  <a:close/>
                  <a:moveTo>
                    <a:pt x="67" y="926"/>
                  </a:moveTo>
                  <a:lnTo>
                    <a:pt x="1190" y="926"/>
                  </a:lnTo>
                  <a:lnTo>
                    <a:pt x="1190" y="66"/>
                  </a:lnTo>
                  <a:lnTo>
                    <a:pt x="67" y="66"/>
                  </a:lnTo>
                  <a:lnTo>
                    <a:pt x="67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177">
              <a:extLst>
                <a:ext uri="{FF2B5EF4-FFF2-40B4-BE49-F238E27FC236}">
                  <a16:creationId xmlns:a16="http://schemas.microsoft.com/office/drawing/2014/main" id="{867D440F-C69D-4C15-A24C-125DA495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763" y="5311776"/>
              <a:ext cx="1587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78">
              <a:extLst>
                <a:ext uri="{FF2B5EF4-FFF2-40B4-BE49-F238E27FC236}">
                  <a16:creationId xmlns:a16="http://schemas.microsoft.com/office/drawing/2014/main" id="{7B157AAE-9AB4-4307-AE54-3570C7E60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8538" y="5349876"/>
              <a:ext cx="60325" cy="58738"/>
            </a:xfrm>
            <a:custGeom>
              <a:avLst/>
              <a:gdLst>
                <a:gd name="T0" fmla="*/ 119 w 265"/>
                <a:gd name="T1" fmla="*/ 264 h 265"/>
                <a:gd name="T2" fmla="*/ 81 w 265"/>
                <a:gd name="T3" fmla="*/ 255 h 265"/>
                <a:gd name="T4" fmla="*/ 49 w 265"/>
                <a:gd name="T5" fmla="*/ 235 h 265"/>
                <a:gd name="T6" fmla="*/ 23 w 265"/>
                <a:gd name="T7" fmla="*/ 206 h 265"/>
                <a:gd name="T8" fmla="*/ 6 w 265"/>
                <a:gd name="T9" fmla="*/ 172 h 265"/>
                <a:gd name="T10" fmla="*/ 0 w 265"/>
                <a:gd name="T11" fmla="*/ 133 h 265"/>
                <a:gd name="T12" fmla="*/ 3 w 265"/>
                <a:gd name="T13" fmla="*/ 106 h 265"/>
                <a:gd name="T14" fmla="*/ 17 w 265"/>
                <a:gd name="T15" fmla="*/ 69 h 265"/>
                <a:gd name="T16" fmla="*/ 39 w 265"/>
                <a:gd name="T17" fmla="*/ 39 h 265"/>
                <a:gd name="T18" fmla="*/ 69 w 265"/>
                <a:gd name="T19" fmla="*/ 17 h 265"/>
                <a:gd name="T20" fmla="*/ 106 w 265"/>
                <a:gd name="T21" fmla="*/ 3 h 265"/>
                <a:gd name="T22" fmla="*/ 133 w 265"/>
                <a:gd name="T23" fmla="*/ 0 h 265"/>
                <a:gd name="T24" fmla="*/ 172 w 265"/>
                <a:gd name="T25" fmla="*/ 6 h 265"/>
                <a:gd name="T26" fmla="*/ 207 w 265"/>
                <a:gd name="T27" fmla="*/ 23 h 265"/>
                <a:gd name="T28" fmla="*/ 235 w 265"/>
                <a:gd name="T29" fmla="*/ 49 h 265"/>
                <a:gd name="T30" fmla="*/ 255 w 265"/>
                <a:gd name="T31" fmla="*/ 81 h 265"/>
                <a:gd name="T32" fmla="*/ 264 w 265"/>
                <a:gd name="T33" fmla="*/ 119 h 265"/>
                <a:gd name="T34" fmla="*/ 264 w 265"/>
                <a:gd name="T35" fmla="*/ 146 h 265"/>
                <a:gd name="T36" fmla="*/ 255 w 265"/>
                <a:gd name="T37" fmla="*/ 184 h 265"/>
                <a:gd name="T38" fmla="*/ 235 w 265"/>
                <a:gd name="T39" fmla="*/ 216 h 265"/>
                <a:gd name="T40" fmla="*/ 207 w 265"/>
                <a:gd name="T41" fmla="*/ 242 h 265"/>
                <a:gd name="T42" fmla="*/ 172 w 265"/>
                <a:gd name="T43" fmla="*/ 259 h 265"/>
                <a:gd name="T44" fmla="*/ 133 w 265"/>
                <a:gd name="T45" fmla="*/ 265 h 265"/>
                <a:gd name="T46" fmla="*/ 133 w 265"/>
                <a:gd name="T47" fmla="*/ 66 h 265"/>
                <a:gd name="T48" fmla="*/ 113 w 265"/>
                <a:gd name="T49" fmla="*/ 69 h 265"/>
                <a:gd name="T50" fmla="*/ 95 w 265"/>
                <a:gd name="T51" fmla="*/ 78 h 265"/>
                <a:gd name="T52" fmla="*/ 75 w 265"/>
                <a:gd name="T53" fmla="*/ 102 h 265"/>
                <a:gd name="T54" fmla="*/ 68 w 265"/>
                <a:gd name="T55" fmla="*/ 119 h 265"/>
                <a:gd name="T56" fmla="*/ 66 w 265"/>
                <a:gd name="T57" fmla="*/ 133 h 265"/>
                <a:gd name="T58" fmla="*/ 69 w 265"/>
                <a:gd name="T59" fmla="*/ 152 h 265"/>
                <a:gd name="T60" fmla="*/ 78 w 265"/>
                <a:gd name="T61" fmla="*/ 170 h 265"/>
                <a:gd name="T62" fmla="*/ 102 w 265"/>
                <a:gd name="T63" fmla="*/ 191 h 265"/>
                <a:gd name="T64" fmla="*/ 119 w 265"/>
                <a:gd name="T65" fmla="*/ 198 h 265"/>
                <a:gd name="T66" fmla="*/ 133 w 265"/>
                <a:gd name="T67" fmla="*/ 199 h 265"/>
                <a:gd name="T68" fmla="*/ 152 w 265"/>
                <a:gd name="T69" fmla="*/ 196 h 265"/>
                <a:gd name="T70" fmla="*/ 170 w 265"/>
                <a:gd name="T71" fmla="*/ 188 h 265"/>
                <a:gd name="T72" fmla="*/ 191 w 265"/>
                <a:gd name="T73" fmla="*/ 165 h 265"/>
                <a:gd name="T74" fmla="*/ 198 w 265"/>
                <a:gd name="T75" fmla="*/ 146 h 265"/>
                <a:gd name="T76" fmla="*/ 199 w 265"/>
                <a:gd name="T77" fmla="*/ 133 h 265"/>
                <a:gd name="T78" fmla="*/ 196 w 265"/>
                <a:gd name="T79" fmla="*/ 113 h 265"/>
                <a:gd name="T80" fmla="*/ 187 w 265"/>
                <a:gd name="T81" fmla="*/ 95 h 265"/>
                <a:gd name="T82" fmla="*/ 165 w 265"/>
                <a:gd name="T83" fmla="*/ 75 h 265"/>
                <a:gd name="T84" fmla="*/ 146 w 265"/>
                <a:gd name="T85" fmla="*/ 67 h 265"/>
                <a:gd name="T86" fmla="*/ 133 w 265"/>
                <a:gd name="T87" fmla="*/ 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5" h="265">
                  <a:moveTo>
                    <a:pt x="133" y="265"/>
                  </a:moveTo>
                  <a:lnTo>
                    <a:pt x="133" y="265"/>
                  </a:lnTo>
                  <a:lnTo>
                    <a:pt x="119" y="264"/>
                  </a:lnTo>
                  <a:lnTo>
                    <a:pt x="106" y="262"/>
                  </a:lnTo>
                  <a:lnTo>
                    <a:pt x="93" y="259"/>
                  </a:lnTo>
                  <a:lnTo>
                    <a:pt x="81" y="255"/>
                  </a:lnTo>
                  <a:lnTo>
                    <a:pt x="69" y="249"/>
                  </a:lnTo>
                  <a:lnTo>
                    <a:pt x="59" y="242"/>
                  </a:lnTo>
                  <a:lnTo>
                    <a:pt x="49" y="235"/>
                  </a:lnTo>
                  <a:lnTo>
                    <a:pt x="39" y="226"/>
                  </a:lnTo>
                  <a:lnTo>
                    <a:pt x="31" y="216"/>
                  </a:lnTo>
                  <a:lnTo>
                    <a:pt x="23" y="206"/>
                  </a:lnTo>
                  <a:lnTo>
                    <a:pt x="17" y="196"/>
                  </a:lnTo>
                  <a:lnTo>
                    <a:pt x="10" y="184"/>
                  </a:lnTo>
                  <a:lnTo>
                    <a:pt x="6" y="172"/>
                  </a:lnTo>
                  <a:lnTo>
                    <a:pt x="3" y="160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19"/>
                  </a:lnTo>
                  <a:lnTo>
                    <a:pt x="3" y="106"/>
                  </a:lnTo>
                  <a:lnTo>
                    <a:pt x="6" y="93"/>
                  </a:lnTo>
                  <a:lnTo>
                    <a:pt x="10" y="81"/>
                  </a:lnTo>
                  <a:lnTo>
                    <a:pt x="17" y="69"/>
                  </a:lnTo>
                  <a:lnTo>
                    <a:pt x="23" y="59"/>
                  </a:lnTo>
                  <a:lnTo>
                    <a:pt x="31" y="49"/>
                  </a:lnTo>
                  <a:lnTo>
                    <a:pt x="39" y="39"/>
                  </a:lnTo>
                  <a:lnTo>
                    <a:pt x="49" y="30"/>
                  </a:lnTo>
                  <a:lnTo>
                    <a:pt x="59" y="23"/>
                  </a:lnTo>
                  <a:lnTo>
                    <a:pt x="69" y="17"/>
                  </a:lnTo>
                  <a:lnTo>
                    <a:pt x="81" y="10"/>
                  </a:lnTo>
                  <a:lnTo>
                    <a:pt x="93" y="6"/>
                  </a:lnTo>
                  <a:lnTo>
                    <a:pt x="106" y="3"/>
                  </a:lnTo>
                  <a:lnTo>
                    <a:pt x="119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6" y="1"/>
                  </a:lnTo>
                  <a:lnTo>
                    <a:pt x="159" y="3"/>
                  </a:lnTo>
                  <a:lnTo>
                    <a:pt x="172" y="6"/>
                  </a:lnTo>
                  <a:lnTo>
                    <a:pt x="184" y="10"/>
                  </a:lnTo>
                  <a:lnTo>
                    <a:pt x="196" y="17"/>
                  </a:lnTo>
                  <a:lnTo>
                    <a:pt x="207" y="23"/>
                  </a:lnTo>
                  <a:lnTo>
                    <a:pt x="216" y="30"/>
                  </a:lnTo>
                  <a:lnTo>
                    <a:pt x="226" y="39"/>
                  </a:lnTo>
                  <a:lnTo>
                    <a:pt x="235" y="49"/>
                  </a:lnTo>
                  <a:lnTo>
                    <a:pt x="242" y="59"/>
                  </a:lnTo>
                  <a:lnTo>
                    <a:pt x="248" y="69"/>
                  </a:lnTo>
                  <a:lnTo>
                    <a:pt x="255" y="81"/>
                  </a:lnTo>
                  <a:lnTo>
                    <a:pt x="259" y="93"/>
                  </a:lnTo>
                  <a:lnTo>
                    <a:pt x="262" y="106"/>
                  </a:lnTo>
                  <a:lnTo>
                    <a:pt x="264" y="119"/>
                  </a:lnTo>
                  <a:lnTo>
                    <a:pt x="265" y="133"/>
                  </a:lnTo>
                  <a:lnTo>
                    <a:pt x="265" y="133"/>
                  </a:lnTo>
                  <a:lnTo>
                    <a:pt x="264" y="146"/>
                  </a:lnTo>
                  <a:lnTo>
                    <a:pt x="262" y="160"/>
                  </a:lnTo>
                  <a:lnTo>
                    <a:pt x="259" y="172"/>
                  </a:lnTo>
                  <a:lnTo>
                    <a:pt x="255" y="184"/>
                  </a:lnTo>
                  <a:lnTo>
                    <a:pt x="248" y="196"/>
                  </a:lnTo>
                  <a:lnTo>
                    <a:pt x="242" y="206"/>
                  </a:lnTo>
                  <a:lnTo>
                    <a:pt x="235" y="216"/>
                  </a:lnTo>
                  <a:lnTo>
                    <a:pt x="226" y="226"/>
                  </a:lnTo>
                  <a:lnTo>
                    <a:pt x="216" y="235"/>
                  </a:lnTo>
                  <a:lnTo>
                    <a:pt x="207" y="242"/>
                  </a:lnTo>
                  <a:lnTo>
                    <a:pt x="196" y="249"/>
                  </a:lnTo>
                  <a:lnTo>
                    <a:pt x="184" y="255"/>
                  </a:lnTo>
                  <a:lnTo>
                    <a:pt x="172" y="259"/>
                  </a:lnTo>
                  <a:lnTo>
                    <a:pt x="159" y="262"/>
                  </a:lnTo>
                  <a:lnTo>
                    <a:pt x="146" y="264"/>
                  </a:lnTo>
                  <a:lnTo>
                    <a:pt x="133" y="265"/>
                  </a:lnTo>
                  <a:lnTo>
                    <a:pt x="133" y="265"/>
                  </a:lnTo>
                  <a:close/>
                  <a:moveTo>
                    <a:pt x="133" y="66"/>
                  </a:moveTo>
                  <a:lnTo>
                    <a:pt x="133" y="66"/>
                  </a:lnTo>
                  <a:lnTo>
                    <a:pt x="126" y="66"/>
                  </a:lnTo>
                  <a:lnTo>
                    <a:pt x="119" y="67"/>
                  </a:lnTo>
                  <a:lnTo>
                    <a:pt x="113" y="69"/>
                  </a:lnTo>
                  <a:lnTo>
                    <a:pt x="107" y="72"/>
                  </a:lnTo>
                  <a:lnTo>
                    <a:pt x="102" y="75"/>
                  </a:lnTo>
                  <a:lnTo>
                    <a:pt x="95" y="78"/>
                  </a:lnTo>
                  <a:lnTo>
                    <a:pt x="86" y="86"/>
                  </a:lnTo>
                  <a:lnTo>
                    <a:pt x="78" y="95"/>
                  </a:lnTo>
                  <a:lnTo>
                    <a:pt x="75" y="102"/>
                  </a:lnTo>
                  <a:lnTo>
                    <a:pt x="72" y="107"/>
                  </a:lnTo>
                  <a:lnTo>
                    <a:pt x="69" y="113"/>
                  </a:lnTo>
                  <a:lnTo>
                    <a:pt x="68" y="119"/>
                  </a:lnTo>
                  <a:lnTo>
                    <a:pt x="67" y="126"/>
                  </a:lnTo>
                  <a:lnTo>
                    <a:pt x="66" y="133"/>
                  </a:lnTo>
                  <a:lnTo>
                    <a:pt x="66" y="133"/>
                  </a:lnTo>
                  <a:lnTo>
                    <a:pt x="67" y="140"/>
                  </a:lnTo>
                  <a:lnTo>
                    <a:pt x="68" y="146"/>
                  </a:lnTo>
                  <a:lnTo>
                    <a:pt x="69" y="152"/>
                  </a:lnTo>
                  <a:lnTo>
                    <a:pt x="72" y="159"/>
                  </a:lnTo>
                  <a:lnTo>
                    <a:pt x="75" y="165"/>
                  </a:lnTo>
                  <a:lnTo>
                    <a:pt x="78" y="170"/>
                  </a:lnTo>
                  <a:lnTo>
                    <a:pt x="86" y="179"/>
                  </a:lnTo>
                  <a:lnTo>
                    <a:pt x="95" y="188"/>
                  </a:lnTo>
                  <a:lnTo>
                    <a:pt x="102" y="191"/>
                  </a:lnTo>
                  <a:lnTo>
                    <a:pt x="107" y="194"/>
                  </a:lnTo>
                  <a:lnTo>
                    <a:pt x="113" y="196"/>
                  </a:lnTo>
                  <a:lnTo>
                    <a:pt x="119" y="198"/>
                  </a:lnTo>
                  <a:lnTo>
                    <a:pt x="126" y="199"/>
                  </a:lnTo>
                  <a:lnTo>
                    <a:pt x="133" y="199"/>
                  </a:lnTo>
                  <a:lnTo>
                    <a:pt x="133" y="199"/>
                  </a:lnTo>
                  <a:lnTo>
                    <a:pt x="140" y="199"/>
                  </a:lnTo>
                  <a:lnTo>
                    <a:pt x="146" y="198"/>
                  </a:lnTo>
                  <a:lnTo>
                    <a:pt x="152" y="196"/>
                  </a:lnTo>
                  <a:lnTo>
                    <a:pt x="158" y="194"/>
                  </a:lnTo>
                  <a:lnTo>
                    <a:pt x="165" y="191"/>
                  </a:lnTo>
                  <a:lnTo>
                    <a:pt x="170" y="188"/>
                  </a:lnTo>
                  <a:lnTo>
                    <a:pt x="179" y="179"/>
                  </a:lnTo>
                  <a:lnTo>
                    <a:pt x="187" y="170"/>
                  </a:lnTo>
                  <a:lnTo>
                    <a:pt x="191" y="165"/>
                  </a:lnTo>
                  <a:lnTo>
                    <a:pt x="194" y="159"/>
                  </a:lnTo>
                  <a:lnTo>
                    <a:pt x="196" y="152"/>
                  </a:lnTo>
                  <a:lnTo>
                    <a:pt x="198" y="146"/>
                  </a:lnTo>
                  <a:lnTo>
                    <a:pt x="199" y="140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9" y="126"/>
                  </a:lnTo>
                  <a:lnTo>
                    <a:pt x="198" y="119"/>
                  </a:lnTo>
                  <a:lnTo>
                    <a:pt x="196" y="113"/>
                  </a:lnTo>
                  <a:lnTo>
                    <a:pt x="194" y="107"/>
                  </a:lnTo>
                  <a:lnTo>
                    <a:pt x="191" y="102"/>
                  </a:lnTo>
                  <a:lnTo>
                    <a:pt x="187" y="95"/>
                  </a:lnTo>
                  <a:lnTo>
                    <a:pt x="179" y="86"/>
                  </a:lnTo>
                  <a:lnTo>
                    <a:pt x="170" y="78"/>
                  </a:lnTo>
                  <a:lnTo>
                    <a:pt x="165" y="75"/>
                  </a:lnTo>
                  <a:lnTo>
                    <a:pt x="158" y="72"/>
                  </a:lnTo>
                  <a:lnTo>
                    <a:pt x="152" y="69"/>
                  </a:lnTo>
                  <a:lnTo>
                    <a:pt x="146" y="67"/>
                  </a:lnTo>
                  <a:lnTo>
                    <a:pt x="140" y="66"/>
                  </a:lnTo>
                  <a:lnTo>
                    <a:pt x="133" y="66"/>
                  </a:lnTo>
                  <a:lnTo>
                    <a:pt x="13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79">
              <a:extLst>
                <a:ext uri="{FF2B5EF4-FFF2-40B4-BE49-F238E27FC236}">
                  <a16:creationId xmlns:a16="http://schemas.microsoft.com/office/drawing/2014/main" id="{54BC4B69-D954-4105-89CC-757954CABD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6150" y="5184776"/>
              <a:ext cx="44450" cy="104775"/>
            </a:xfrm>
            <a:custGeom>
              <a:avLst/>
              <a:gdLst>
                <a:gd name="T0" fmla="*/ 165 w 198"/>
                <a:gd name="T1" fmla="*/ 464 h 464"/>
                <a:gd name="T2" fmla="*/ 33 w 198"/>
                <a:gd name="T3" fmla="*/ 464 h 464"/>
                <a:gd name="T4" fmla="*/ 33 w 198"/>
                <a:gd name="T5" fmla="*/ 464 h 464"/>
                <a:gd name="T6" fmla="*/ 26 w 198"/>
                <a:gd name="T7" fmla="*/ 463 h 464"/>
                <a:gd name="T8" fmla="*/ 20 w 198"/>
                <a:gd name="T9" fmla="*/ 461 h 464"/>
                <a:gd name="T10" fmla="*/ 15 w 198"/>
                <a:gd name="T11" fmla="*/ 458 h 464"/>
                <a:gd name="T12" fmla="*/ 10 w 198"/>
                <a:gd name="T13" fmla="*/ 454 h 464"/>
                <a:gd name="T14" fmla="*/ 5 w 198"/>
                <a:gd name="T15" fmla="*/ 450 h 464"/>
                <a:gd name="T16" fmla="*/ 2 w 198"/>
                <a:gd name="T17" fmla="*/ 443 h 464"/>
                <a:gd name="T18" fmla="*/ 0 w 198"/>
                <a:gd name="T19" fmla="*/ 437 h 464"/>
                <a:gd name="T20" fmla="*/ 0 w 198"/>
                <a:gd name="T21" fmla="*/ 431 h 464"/>
                <a:gd name="T22" fmla="*/ 0 w 198"/>
                <a:gd name="T23" fmla="*/ 34 h 464"/>
                <a:gd name="T24" fmla="*/ 0 w 198"/>
                <a:gd name="T25" fmla="*/ 34 h 464"/>
                <a:gd name="T26" fmla="*/ 0 w 198"/>
                <a:gd name="T27" fmla="*/ 27 h 464"/>
                <a:gd name="T28" fmla="*/ 2 w 198"/>
                <a:gd name="T29" fmla="*/ 21 h 464"/>
                <a:gd name="T30" fmla="*/ 5 w 198"/>
                <a:gd name="T31" fmla="*/ 15 h 464"/>
                <a:gd name="T32" fmla="*/ 10 w 198"/>
                <a:gd name="T33" fmla="*/ 11 h 464"/>
                <a:gd name="T34" fmla="*/ 15 w 198"/>
                <a:gd name="T35" fmla="*/ 7 h 464"/>
                <a:gd name="T36" fmla="*/ 20 w 198"/>
                <a:gd name="T37" fmla="*/ 4 h 464"/>
                <a:gd name="T38" fmla="*/ 26 w 198"/>
                <a:gd name="T39" fmla="*/ 1 h 464"/>
                <a:gd name="T40" fmla="*/ 33 w 198"/>
                <a:gd name="T41" fmla="*/ 0 h 464"/>
                <a:gd name="T42" fmla="*/ 165 w 198"/>
                <a:gd name="T43" fmla="*/ 0 h 464"/>
                <a:gd name="T44" fmla="*/ 165 w 198"/>
                <a:gd name="T45" fmla="*/ 0 h 464"/>
                <a:gd name="T46" fmla="*/ 172 w 198"/>
                <a:gd name="T47" fmla="*/ 1 h 464"/>
                <a:gd name="T48" fmla="*/ 178 w 198"/>
                <a:gd name="T49" fmla="*/ 4 h 464"/>
                <a:gd name="T50" fmla="*/ 183 w 198"/>
                <a:gd name="T51" fmla="*/ 7 h 464"/>
                <a:gd name="T52" fmla="*/ 189 w 198"/>
                <a:gd name="T53" fmla="*/ 11 h 464"/>
                <a:gd name="T54" fmla="*/ 193 w 198"/>
                <a:gd name="T55" fmla="*/ 15 h 464"/>
                <a:gd name="T56" fmla="*/ 196 w 198"/>
                <a:gd name="T57" fmla="*/ 21 h 464"/>
                <a:gd name="T58" fmla="*/ 198 w 198"/>
                <a:gd name="T59" fmla="*/ 27 h 464"/>
                <a:gd name="T60" fmla="*/ 198 w 198"/>
                <a:gd name="T61" fmla="*/ 34 h 464"/>
                <a:gd name="T62" fmla="*/ 198 w 198"/>
                <a:gd name="T63" fmla="*/ 431 h 464"/>
                <a:gd name="T64" fmla="*/ 198 w 198"/>
                <a:gd name="T65" fmla="*/ 431 h 464"/>
                <a:gd name="T66" fmla="*/ 198 w 198"/>
                <a:gd name="T67" fmla="*/ 437 h 464"/>
                <a:gd name="T68" fmla="*/ 196 w 198"/>
                <a:gd name="T69" fmla="*/ 443 h 464"/>
                <a:gd name="T70" fmla="*/ 193 w 198"/>
                <a:gd name="T71" fmla="*/ 450 h 464"/>
                <a:gd name="T72" fmla="*/ 189 w 198"/>
                <a:gd name="T73" fmla="*/ 454 h 464"/>
                <a:gd name="T74" fmla="*/ 183 w 198"/>
                <a:gd name="T75" fmla="*/ 458 h 464"/>
                <a:gd name="T76" fmla="*/ 178 w 198"/>
                <a:gd name="T77" fmla="*/ 461 h 464"/>
                <a:gd name="T78" fmla="*/ 172 w 198"/>
                <a:gd name="T79" fmla="*/ 463 h 464"/>
                <a:gd name="T80" fmla="*/ 165 w 198"/>
                <a:gd name="T81" fmla="*/ 464 h 464"/>
                <a:gd name="T82" fmla="*/ 165 w 198"/>
                <a:gd name="T83" fmla="*/ 464 h 464"/>
                <a:gd name="T84" fmla="*/ 67 w 198"/>
                <a:gd name="T85" fmla="*/ 398 h 464"/>
                <a:gd name="T86" fmla="*/ 132 w 198"/>
                <a:gd name="T87" fmla="*/ 398 h 464"/>
                <a:gd name="T88" fmla="*/ 132 w 198"/>
                <a:gd name="T89" fmla="*/ 67 h 464"/>
                <a:gd name="T90" fmla="*/ 67 w 198"/>
                <a:gd name="T91" fmla="*/ 67 h 464"/>
                <a:gd name="T92" fmla="*/ 67 w 198"/>
                <a:gd name="T93" fmla="*/ 39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8" h="464">
                  <a:moveTo>
                    <a:pt x="165" y="464"/>
                  </a:moveTo>
                  <a:lnTo>
                    <a:pt x="33" y="464"/>
                  </a:lnTo>
                  <a:lnTo>
                    <a:pt x="33" y="464"/>
                  </a:lnTo>
                  <a:lnTo>
                    <a:pt x="26" y="463"/>
                  </a:lnTo>
                  <a:lnTo>
                    <a:pt x="20" y="461"/>
                  </a:lnTo>
                  <a:lnTo>
                    <a:pt x="15" y="458"/>
                  </a:lnTo>
                  <a:lnTo>
                    <a:pt x="10" y="454"/>
                  </a:lnTo>
                  <a:lnTo>
                    <a:pt x="5" y="450"/>
                  </a:lnTo>
                  <a:lnTo>
                    <a:pt x="2" y="443"/>
                  </a:lnTo>
                  <a:lnTo>
                    <a:pt x="0" y="437"/>
                  </a:lnTo>
                  <a:lnTo>
                    <a:pt x="0" y="43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10" y="11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2" y="1"/>
                  </a:lnTo>
                  <a:lnTo>
                    <a:pt x="178" y="4"/>
                  </a:lnTo>
                  <a:lnTo>
                    <a:pt x="183" y="7"/>
                  </a:lnTo>
                  <a:lnTo>
                    <a:pt x="189" y="11"/>
                  </a:lnTo>
                  <a:lnTo>
                    <a:pt x="193" y="15"/>
                  </a:lnTo>
                  <a:lnTo>
                    <a:pt x="196" y="21"/>
                  </a:lnTo>
                  <a:lnTo>
                    <a:pt x="198" y="27"/>
                  </a:lnTo>
                  <a:lnTo>
                    <a:pt x="198" y="34"/>
                  </a:lnTo>
                  <a:lnTo>
                    <a:pt x="198" y="431"/>
                  </a:lnTo>
                  <a:lnTo>
                    <a:pt x="198" y="431"/>
                  </a:lnTo>
                  <a:lnTo>
                    <a:pt x="198" y="437"/>
                  </a:lnTo>
                  <a:lnTo>
                    <a:pt x="196" y="443"/>
                  </a:lnTo>
                  <a:lnTo>
                    <a:pt x="193" y="450"/>
                  </a:lnTo>
                  <a:lnTo>
                    <a:pt x="189" y="454"/>
                  </a:lnTo>
                  <a:lnTo>
                    <a:pt x="183" y="458"/>
                  </a:lnTo>
                  <a:lnTo>
                    <a:pt x="178" y="461"/>
                  </a:lnTo>
                  <a:lnTo>
                    <a:pt x="172" y="463"/>
                  </a:lnTo>
                  <a:lnTo>
                    <a:pt x="165" y="464"/>
                  </a:lnTo>
                  <a:lnTo>
                    <a:pt x="165" y="464"/>
                  </a:lnTo>
                  <a:close/>
                  <a:moveTo>
                    <a:pt x="67" y="398"/>
                  </a:moveTo>
                  <a:lnTo>
                    <a:pt x="132" y="398"/>
                  </a:lnTo>
                  <a:lnTo>
                    <a:pt x="132" y="67"/>
                  </a:lnTo>
                  <a:lnTo>
                    <a:pt x="67" y="67"/>
                  </a:lnTo>
                  <a:lnTo>
                    <a:pt x="67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80">
              <a:extLst>
                <a:ext uri="{FF2B5EF4-FFF2-40B4-BE49-F238E27FC236}">
                  <a16:creationId xmlns:a16="http://schemas.microsoft.com/office/drawing/2014/main" id="{10C6D1A6-CB80-41FE-8D95-6CC271FED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6475" y="5214938"/>
              <a:ext cx="44450" cy="74613"/>
            </a:xfrm>
            <a:custGeom>
              <a:avLst/>
              <a:gdLst>
                <a:gd name="T0" fmla="*/ 166 w 199"/>
                <a:gd name="T1" fmla="*/ 331 h 331"/>
                <a:gd name="T2" fmla="*/ 33 w 199"/>
                <a:gd name="T3" fmla="*/ 331 h 331"/>
                <a:gd name="T4" fmla="*/ 33 w 199"/>
                <a:gd name="T5" fmla="*/ 331 h 331"/>
                <a:gd name="T6" fmla="*/ 27 w 199"/>
                <a:gd name="T7" fmla="*/ 330 h 331"/>
                <a:gd name="T8" fmla="*/ 21 w 199"/>
                <a:gd name="T9" fmla="*/ 328 h 331"/>
                <a:gd name="T10" fmla="*/ 15 w 199"/>
                <a:gd name="T11" fmla="*/ 325 h 331"/>
                <a:gd name="T12" fmla="*/ 11 w 199"/>
                <a:gd name="T13" fmla="*/ 321 h 331"/>
                <a:gd name="T14" fmla="*/ 6 w 199"/>
                <a:gd name="T15" fmla="*/ 317 h 331"/>
                <a:gd name="T16" fmla="*/ 3 w 199"/>
                <a:gd name="T17" fmla="*/ 310 h 331"/>
                <a:gd name="T18" fmla="*/ 1 w 199"/>
                <a:gd name="T19" fmla="*/ 304 h 331"/>
                <a:gd name="T20" fmla="*/ 0 w 199"/>
                <a:gd name="T21" fmla="*/ 298 h 331"/>
                <a:gd name="T22" fmla="*/ 0 w 199"/>
                <a:gd name="T23" fmla="*/ 33 h 331"/>
                <a:gd name="T24" fmla="*/ 0 w 199"/>
                <a:gd name="T25" fmla="*/ 33 h 331"/>
                <a:gd name="T26" fmla="*/ 1 w 199"/>
                <a:gd name="T27" fmla="*/ 27 h 331"/>
                <a:gd name="T28" fmla="*/ 3 w 199"/>
                <a:gd name="T29" fmla="*/ 21 h 331"/>
                <a:gd name="T30" fmla="*/ 6 w 199"/>
                <a:gd name="T31" fmla="*/ 14 h 331"/>
                <a:gd name="T32" fmla="*/ 11 w 199"/>
                <a:gd name="T33" fmla="*/ 9 h 331"/>
                <a:gd name="T34" fmla="*/ 15 w 199"/>
                <a:gd name="T35" fmla="*/ 6 h 331"/>
                <a:gd name="T36" fmla="*/ 21 w 199"/>
                <a:gd name="T37" fmla="*/ 3 h 331"/>
                <a:gd name="T38" fmla="*/ 27 w 199"/>
                <a:gd name="T39" fmla="*/ 1 h 331"/>
                <a:gd name="T40" fmla="*/ 33 w 199"/>
                <a:gd name="T41" fmla="*/ 0 h 331"/>
                <a:gd name="T42" fmla="*/ 166 w 199"/>
                <a:gd name="T43" fmla="*/ 0 h 331"/>
                <a:gd name="T44" fmla="*/ 166 w 199"/>
                <a:gd name="T45" fmla="*/ 0 h 331"/>
                <a:gd name="T46" fmla="*/ 172 w 199"/>
                <a:gd name="T47" fmla="*/ 1 h 331"/>
                <a:gd name="T48" fmla="*/ 178 w 199"/>
                <a:gd name="T49" fmla="*/ 3 h 331"/>
                <a:gd name="T50" fmla="*/ 184 w 199"/>
                <a:gd name="T51" fmla="*/ 6 h 331"/>
                <a:gd name="T52" fmla="*/ 190 w 199"/>
                <a:gd name="T53" fmla="*/ 9 h 331"/>
                <a:gd name="T54" fmla="*/ 194 w 199"/>
                <a:gd name="T55" fmla="*/ 14 h 331"/>
                <a:gd name="T56" fmla="*/ 196 w 199"/>
                <a:gd name="T57" fmla="*/ 21 h 331"/>
                <a:gd name="T58" fmla="*/ 198 w 199"/>
                <a:gd name="T59" fmla="*/ 27 h 331"/>
                <a:gd name="T60" fmla="*/ 199 w 199"/>
                <a:gd name="T61" fmla="*/ 33 h 331"/>
                <a:gd name="T62" fmla="*/ 199 w 199"/>
                <a:gd name="T63" fmla="*/ 298 h 331"/>
                <a:gd name="T64" fmla="*/ 199 w 199"/>
                <a:gd name="T65" fmla="*/ 298 h 331"/>
                <a:gd name="T66" fmla="*/ 198 w 199"/>
                <a:gd name="T67" fmla="*/ 304 h 331"/>
                <a:gd name="T68" fmla="*/ 196 w 199"/>
                <a:gd name="T69" fmla="*/ 310 h 331"/>
                <a:gd name="T70" fmla="*/ 194 w 199"/>
                <a:gd name="T71" fmla="*/ 317 h 331"/>
                <a:gd name="T72" fmla="*/ 190 w 199"/>
                <a:gd name="T73" fmla="*/ 321 h 331"/>
                <a:gd name="T74" fmla="*/ 184 w 199"/>
                <a:gd name="T75" fmla="*/ 325 h 331"/>
                <a:gd name="T76" fmla="*/ 178 w 199"/>
                <a:gd name="T77" fmla="*/ 328 h 331"/>
                <a:gd name="T78" fmla="*/ 172 w 199"/>
                <a:gd name="T79" fmla="*/ 330 h 331"/>
                <a:gd name="T80" fmla="*/ 166 w 199"/>
                <a:gd name="T81" fmla="*/ 331 h 331"/>
                <a:gd name="T82" fmla="*/ 166 w 199"/>
                <a:gd name="T83" fmla="*/ 331 h 331"/>
                <a:gd name="T84" fmla="*/ 66 w 199"/>
                <a:gd name="T85" fmla="*/ 265 h 331"/>
                <a:gd name="T86" fmla="*/ 133 w 199"/>
                <a:gd name="T87" fmla="*/ 265 h 331"/>
                <a:gd name="T88" fmla="*/ 133 w 199"/>
                <a:gd name="T89" fmla="*/ 66 h 331"/>
                <a:gd name="T90" fmla="*/ 66 w 199"/>
                <a:gd name="T91" fmla="*/ 66 h 331"/>
                <a:gd name="T92" fmla="*/ 66 w 199"/>
                <a:gd name="T93" fmla="*/ 2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" h="331">
                  <a:moveTo>
                    <a:pt x="166" y="331"/>
                  </a:moveTo>
                  <a:lnTo>
                    <a:pt x="33" y="331"/>
                  </a:lnTo>
                  <a:lnTo>
                    <a:pt x="33" y="331"/>
                  </a:lnTo>
                  <a:lnTo>
                    <a:pt x="27" y="330"/>
                  </a:lnTo>
                  <a:lnTo>
                    <a:pt x="21" y="328"/>
                  </a:lnTo>
                  <a:lnTo>
                    <a:pt x="15" y="325"/>
                  </a:lnTo>
                  <a:lnTo>
                    <a:pt x="11" y="321"/>
                  </a:lnTo>
                  <a:lnTo>
                    <a:pt x="6" y="317"/>
                  </a:lnTo>
                  <a:lnTo>
                    <a:pt x="3" y="310"/>
                  </a:lnTo>
                  <a:lnTo>
                    <a:pt x="1" y="304"/>
                  </a:lnTo>
                  <a:lnTo>
                    <a:pt x="0" y="29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4"/>
                  </a:lnTo>
                  <a:lnTo>
                    <a:pt x="11" y="9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72" y="1"/>
                  </a:lnTo>
                  <a:lnTo>
                    <a:pt x="178" y="3"/>
                  </a:lnTo>
                  <a:lnTo>
                    <a:pt x="184" y="6"/>
                  </a:lnTo>
                  <a:lnTo>
                    <a:pt x="190" y="9"/>
                  </a:lnTo>
                  <a:lnTo>
                    <a:pt x="194" y="14"/>
                  </a:lnTo>
                  <a:lnTo>
                    <a:pt x="196" y="21"/>
                  </a:lnTo>
                  <a:lnTo>
                    <a:pt x="198" y="27"/>
                  </a:lnTo>
                  <a:lnTo>
                    <a:pt x="199" y="33"/>
                  </a:lnTo>
                  <a:lnTo>
                    <a:pt x="199" y="298"/>
                  </a:lnTo>
                  <a:lnTo>
                    <a:pt x="199" y="298"/>
                  </a:lnTo>
                  <a:lnTo>
                    <a:pt x="198" y="304"/>
                  </a:lnTo>
                  <a:lnTo>
                    <a:pt x="196" y="310"/>
                  </a:lnTo>
                  <a:lnTo>
                    <a:pt x="194" y="317"/>
                  </a:lnTo>
                  <a:lnTo>
                    <a:pt x="190" y="321"/>
                  </a:lnTo>
                  <a:lnTo>
                    <a:pt x="184" y="325"/>
                  </a:lnTo>
                  <a:lnTo>
                    <a:pt x="178" y="328"/>
                  </a:lnTo>
                  <a:lnTo>
                    <a:pt x="172" y="330"/>
                  </a:lnTo>
                  <a:lnTo>
                    <a:pt x="166" y="331"/>
                  </a:lnTo>
                  <a:lnTo>
                    <a:pt x="166" y="331"/>
                  </a:lnTo>
                  <a:close/>
                  <a:moveTo>
                    <a:pt x="66" y="265"/>
                  </a:moveTo>
                  <a:lnTo>
                    <a:pt x="133" y="265"/>
                  </a:lnTo>
                  <a:lnTo>
                    <a:pt x="133" y="66"/>
                  </a:lnTo>
                  <a:lnTo>
                    <a:pt x="66" y="66"/>
                  </a:lnTo>
                  <a:lnTo>
                    <a:pt x="66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181">
              <a:extLst>
                <a:ext uri="{FF2B5EF4-FFF2-40B4-BE49-F238E27FC236}">
                  <a16:creationId xmlns:a16="http://schemas.microsoft.com/office/drawing/2014/main" id="{CF89DB8F-6987-4973-ACCE-6BD0EEC0C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6800" y="5124451"/>
              <a:ext cx="44450" cy="165100"/>
            </a:xfrm>
            <a:custGeom>
              <a:avLst/>
              <a:gdLst>
                <a:gd name="T0" fmla="*/ 166 w 199"/>
                <a:gd name="T1" fmla="*/ 728 h 728"/>
                <a:gd name="T2" fmla="*/ 33 w 199"/>
                <a:gd name="T3" fmla="*/ 728 h 728"/>
                <a:gd name="T4" fmla="*/ 33 w 199"/>
                <a:gd name="T5" fmla="*/ 728 h 728"/>
                <a:gd name="T6" fmla="*/ 26 w 199"/>
                <a:gd name="T7" fmla="*/ 727 h 728"/>
                <a:gd name="T8" fmla="*/ 20 w 199"/>
                <a:gd name="T9" fmla="*/ 725 h 728"/>
                <a:gd name="T10" fmla="*/ 15 w 199"/>
                <a:gd name="T11" fmla="*/ 722 h 728"/>
                <a:gd name="T12" fmla="*/ 9 w 199"/>
                <a:gd name="T13" fmla="*/ 718 h 728"/>
                <a:gd name="T14" fmla="*/ 5 w 199"/>
                <a:gd name="T15" fmla="*/ 714 h 728"/>
                <a:gd name="T16" fmla="*/ 2 w 199"/>
                <a:gd name="T17" fmla="*/ 707 h 728"/>
                <a:gd name="T18" fmla="*/ 1 w 199"/>
                <a:gd name="T19" fmla="*/ 701 h 728"/>
                <a:gd name="T20" fmla="*/ 0 w 199"/>
                <a:gd name="T21" fmla="*/ 695 h 728"/>
                <a:gd name="T22" fmla="*/ 0 w 199"/>
                <a:gd name="T23" fmla="*/ 34 h 728"/>
                <a:gd name="T24" fmla="*/ 0 w 199"/>
                <a:gd name="T25" fmla="*/ 34 h 728"/>
                <a:gd name="T26" fmla="*/ 1 w 199"/>
                <a:gd name="T27" fmla="*/ 26 h 728"/>
                <a:gd name="T28" fmla="*/ 2 w 199"/>
                <a:gd name="T29" fmla="*/ 20 h 728"/>
                <a:gd name="T30" fmla="*/ 5 w 199"/>
                <a:gd name="T31" fmla="*/ 15 h 728"/>
                <a:gd name="T32" fmla="*/ 9 w 199"/>
                <a:gd name="T33" fmla="*/ 10 h 728"/>
                <a:gd name="T34" fmla="*/ 15 w 199"/>
                <a:gd name="T35" fmla="*/ 6 h 728"/>
                <a:gd name="T36" fmla="*/ 20 w 199"/>
                <a:gd name="T37" fmla="*/ 3 h 728"/>
                <a:gd name="T38" fmla="*/ 26 w 199"/>
                <a:gd name="T39" fmla="*/ 0 h 728"/>
                <a:gd name="T40" fmla="*/ 33 w 199"/>
                <a:gd name="T41" fmla="*/ 0 h 728"/>
                <a:gd name="T42" fmla="*/ 166 w 199"/>
                <a:gd name="T43" fmla="*/ 0 h 728"/>
                <a:gd name="T44" fmla="*/ 166 w 199"/>
                <a:gd name="T45" fmla="*/ 0 h 728"/>
                <a:gd name="T46" fmla="*/ 172 w 199"/>
                <a:gd name="T47" fmla="*/ 0 h 728"/>
                <a:gd name="T48" fmla="*/ 178 w 199"/>
                <a:gd name="T49" fmla="*/ 3 h 728"/>
                <a:gd name="T50" fmla="*/ 184 w 199"/>
                <a:gd name="T51" fmla="*/ 6 h 728"/>
                <a:gd name="T52" fmla="*/ 188 w 199"/>
                <a:gd name="T53" fmla="*/ 10 h 728"/>
                <a:gd name="T54" fmla="*/ 193 w 199"/>
                <a:gd name="T55" fmla="*/ 15 h 728"/>
                <a:gd name="T56" fmla="*/ 196 w 199"/>
                <a:gd name="T57" fmla="*/ 20 h 728"/>
                <a:gd name="T58" fmla="*/ 198 w 199"/>
                <a:gd name="T59" fmla="*/ 26 h 728"/>
                <a:gd name="T60" fmla="*/ 199 w 199"/>
                <a:gd name="T61" fmla="*/ 34 h 728"/>
                <a:gd name="T62" fmla="*/ 199 w 199"/>
                <a:gd name="T63" fmla="*/ 695 h 728"/>
                <a:gd name="T64" fmla="*/ 199 w 199"/>
                <a:gd name="T65" fmla="*/ 695 h 728"/>
                <a:gd name="T66" fmla="*/ 198 w 199"/>
                <a:gd name="T67" fmla="*/ 701 h 728"/>
                <a:gd name="T68" fmla="*/ 196 w 199"/>
                <a:gd name="T69" fmla="*/ 707 h 728"/>
                <a:gd name="T70" fmla="*/ 193 w 199"/>
                <a:gd name="T71" fmla="*/ 714 h 728"/>
                <a:gd name="T72" fmla="*/ 188 w 199"/>
                <a:gd name="T73" fmla="*/ 718 h 728"/>
                <a:gd name="T74" fmla="*/ 184 w 199"/>
                <a:gd name="T75" fmla="*/ 722 h 728"/>
                <a:gd name="T76" fmla="*/ 178 w 199"/>
                <a:gd name="T77" fmla="*/ 725 h 728"/>
                <a:gd name="T78" fmla="*/ 172 w 199"/>
                <a:gd name="T79" fmla="*/ 727 h 728"/>
                <a:gd name="T80" fmla="*/ 166 w 199"/>
                <a:gd name="T81" fmla="*/ 728 h 728"/>
                <a:gd name="T82" fmla="*/ 166 w 199"/>
                <a:gd name="T83" fmla="*/ 728 h 728"/>
                <a:gd name="T84" fmla="*/ 66 w 199"/>
                <a:gd name="T85" fmla="*/ 662 h 728"/>
                <a:gd name="T86" fmla="*/ 133 w 199"/>
                <a:gd name="T87" fmla="*/ 662 h 728"/>
                <a:gd name="T88" fmla="*/ 133 w 199"/>
                <a:gd name="T89" fmla="*/ 67 h 728"/>
                <a:gd name="T90" fmla="*/ 66 w 199"/>
                <a:gd name="T91" fmla="*/ 67 h 728"/>
                <a:gd name="T92" fmla="*/ 66 w 199"/>
                <a:gd name="T93" fmla="*/ 662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" h="728">
                  <a:moveTo>
                    <a:pt x="166" y="728"/>
                  </a:moveTo>
                  <a:lnTo>
                    <a:pt x="33" y="728"/>
                  </a:lnTo>
                  <a:lnTo>
                    <a:pt x="33" y="728"/>
                  </a:lnTo>
                  <a:lnTo>
                    <a:pt x="26" y="727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4"/>
                  </a:lnTo>
                  <a:lnTo>
                    <a:pt x="2" y="707"/>
                  </a:lnTo>
                  <a:lnTo>
                    <a:pt x="1" y="701"/>
                  </a:lnTo>
                  <a:lnTo>
                    <a:pt x="0" y="69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72" y="0"/>
                  </a:lnTo>
                  <a:lnTo>
                    <a:pt x="178" y="3"/>
                  </a:lnTo>
                  <a:lnTo>
                    <a:pt x="184" y="6"/>
                  </a:lnTo>
                  <a:lnTo>
                    <a:pt x="188" y="10"/>
                  </a:lnTo>
                  <a:lnTo>
                    <a:pt x="193" y="15"/>
                  </a:lnTo>
                  <a:lnTo>
                    <a:pt x="196" y="20"/>
                  </a:lnTo>
                  <a:lnTo>
                    <a:pt x="198" y="26"/>
                  </a:lnTo>
                  <a:lnTo>
                    <a:pt x="199" y="34"/>
                  </a:lnTo>
                  <a:lnTo>
                    <a:pt x="199" y="695"/>
                  </a:lnTo>
                  <a:lnTo>
                    <a:pt x="199" y="695"/>
                  </a:lnTo>
                  <a:lnTo>
                    <a:pt x="198" y="701"/>
                  </a:lnTo>
                  <a:lnTo>
                    <a:pt x="196" y="707"/>
                  </a:lnTo>
                  <a:lnTo>
                    <a:pt x="193" y="714"/>
                  </a:lnTo>
                  <a:lnTo>
                    <a:pt x="188" y="718"/>
                  </a:lnTo>
                  <a:lnTo>
                    <a:pt x="184" y="722"/>
                  </a:lnTo>
                  <a:lnTo>
                    <a:pt x="178" y="725"/>
                  </a:lnTo>
                  <a:lnTo>
                    <a:pt x="172" y="727"/>
                  </a:lnTo>
                  <a:lnTo>
                    <a:pt x="166" y="728"/>
                  </a:lnTo>
                  <a:lnTo>
                    <a:pt x="166" y="728"/>
                  </a:lnTo>
                  <a:close/>
                  <a:moveTo>
                    <a:pt x="66" y="662"/>
                  </a:moveTo>
                  <a:lnTo>
                    <a:pt x="133" y="662"/>
                  </a:lnTo>
                  <a:lnTo>
                    <a:pt x="133" y="67"/>
                  </a:lnTo>
                  <a:lnTo>
                    <a:pt x="66" y="67"/>
                  </a:lnTo>
                  <a:lnTo>
                    <a:pt x="66" y="6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82">
              <a:extLst>
                <a:ext uri="{FF2B5EF4-FFF2-40B4-BE49-F238E27FC236}">
                  <a16:creationId xmlns:a16="http://schemas.microsoft.com/office/drawing/2014/main" id="{CBB52A2C-FF00-4251-B0D3-3853A98F8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988" y="5124451"/>
              <a:ext cx="225425" cy="165100"/>
            </a:xfrm>
            <a:custGeom>
              <a:avLst/>
              <a:gdLst>
                <a:gd name="T0" fmla="*/ 958 w 991"/>
                <a:gd name="T1" fmla="*/ 728 h 728"/>
                <a:gd name="T2" fmla="*/ 33 w 991"/>
                <a:gd name="T3" fmla="*/ 728 h 728"/>
                <a:gd name="T4" fmla="*/ 33 w 991"/>
                <a:gd name="T5" fmla="*/ 728 h 728"/>
                <a:gd name="T6" fmla="*/ 26 w 991"/>
                <a:gd name="T7" fmla="*/ 727 h 728"/>
                <a:gd name="T8" fmla="*/ 20 w 991"/>
                <a:gd name="T9" fmla="*/ 725 h 728"/>
                <a:gd name="T10" fmla="*/ 14 w 991"/>
                <a:gd name="T11" fmla="*/ 722 h 728"/>
                <a:gd name="T12" fmla="*/ 9 w 991"/>
                <a:gd name="T13" fmla="*/ 718 h 728"/>
                <a:gd name="T14" fmla="*/ 5 w 991"/>
                <a:gd name="T15" fmla="*/ 714 h 728"/>
                <a:gd name="T16" fmla="*/ 2 w 991"/>
                <a:gd name="T17" fmla="*/ 707 h 728"/>
                <a:gd name="T18" fmla="*/ 0 w 991"/>
                <a:gd name="T19" fmla="*/ 701 h 728"/>
                <a:gd name="T20" fmla="*/ 0 w 991"/>
                <a:gd name="T21" fmla="*/ 695 h 728"/>
                <a:gd name="T22" fmla="*/ 0 w 991"/>
                <a:gd name="T23" fmla="*/ 34 h 728"/>
                <a:gd name="T24" fmla="*/ 0 w 991"/>
                <a:gd name="T25" fmla="*/ 34 h 728"/>
                <a:gd name="T26" fmla="*/ 0 w 991"/>
                <a:gd name="T27" fmla="*/ 26 h 728"/>
                <a:gd name="T28" fmla="*/ 2 w 991"/>
                <a:gd name="T29" fmla="*/ 20 h 728"/>
                <a:gd name="T30" fmla="*/ 5 w 991"/>
                <a:gd name="T31" fmla="*/ 15 h 728"/>
                <a:gd name="T32" fmla="*/ 9 w 991"/>
                <a:gd name="T33" fmla="*/ 10 h 728"/>
                <a:gd name="T34" fmla="*/ 14 w 991"/>
                <a:gd name="T35" fmla="*/ 6 h 728"/>
                <a:gd name="T36" fmla="*/ 20 w 991"/>
                <a:gd name="T37" fmla="*/ 3 h 728"/>
                <a:gd name="T38" fmla="*/ 26 w 991"/>
                <a:gd name="T39" fmla="*/ 0 h 728"/>
                <a:gd name="T40" fmla="*/ 33 w 991"/>
                <a:gd name="T41" fmla="*/ 0 h 728"/>
                <a:gd name="T42" fmla="*/ 33 w 991"/>
                <a:gd name="T43" fmla="*/ 0 h 728"/>
                <a:gd name="T44" fmla="*/ 39 w 991"/>
                <a:gd name="T45" fmla="*/ 0 h 728"/>
                <a:gd name="T46" fmla="*/ 45 w 991"/>
                <a:gd name="T47" fmla="*/ 3 h 728"/>
                <a:gd name="T48" fmla="*/ 52 w 991"/>
                <a:gd name="T49" fmla="*/ 6 h 728"/>
                <a:gd name="T50" fmla="*/ 56 w 991"/>
                <a:gd name="T51" fmla="*/ 10 h 728"/>
                <a:gd name="T52" fmla="*/ 60 w 991"/>
                <a:gd name="T53" fmla="*/ 15 h 728"/>
                <a:gd name="T54" fmla="*/ 63 w 991"/>
                <a:gd name="T55" fmla="*/ 20 h 728"/>
                <a:gd name="T56" fmla="*/ 65 w 991"/>
                <a:gd name="T57" fmla="*/ 26 h 728"/>
                <a:gd name="T58" fmla="*/ 66 w 991"/>
                <a:gd name="T59" fmla="*/ 34 h 728"/>
                <a:gd name="T60" fmla="*/ 66 w 991"/>
                <a:gd name="T61" fmla="*/ 662 h 728"/>
                <a:gd name="T62" fmla="*/ 958 w 991"/>
                <a:gd name="T63" fmla="*/ 662 h 728"/>
                <a:gd name="T64" fmla="*/ 958 w 991"/>
                <a:gd name="T65" fmla="*/ 662 h 728"/>
                <a:gd name="T66" fmla="*/ 965 w 991"/>
                <a:gd name="T67" fmla="*/ 662 h 728"/>
                <a:gd name="T68" fmla="*/ 972 w 991"/>
                <a:gd name="T69" fmla="*/ 664 h 728"/>
                <a:gd name="T70" fmla="*/ 977 w 991"/>
                <a:gd name="T71" fmla="*/ 667 h 728"/>
                <a:gd name="T72" fmla="*/ 982 w 991"/>
                <a:gd name="T73" fmla="*/ 671 h 728"/>
                <a:gd name="T74" fmla="*/ 986 w 991"/>
                <a:gd name="T75" fmla="*/ 676 h 728"/>
                <a:gd name="T76" fmla="*/ 989 w 991"/>
                <a:gd name="T77" fmla="*/ 682 h 728"/>
                <a:gd name="T78" fmla="*/ 991 w 991"/>
                <a:gd name="T79" fmla="*/ 688 h 728"/>
                <a:gd name="T80" fmla="*/ 991 w 991"/>
                <a:gd name="T81" fmla="*/ 695 h 728"/>
                <a:gd name="T82" fmla="*/ 991 w 991"/>
                <a:gd name="T83" fmla="*/ 695 h 728"/>
                <a:gd name="T84" fmla="*/ 991 w 991"/>
                <a:gd name="T85" fmla="*/ 701 h 728"/>
                <a:gd name="T86" fmla="*/ 989 w 991"/>
                <a:gd name="T87" fmla="*/ 707 h 728"/>
                <a:gd name="T88" fmla="*/ 986 w 991"/>
                <a:gd name="T89" fmla="*/ 714 h 728"/>
                <a:gd name="T90" fmla="*/ 982 w 991"/>
                <a:gd name="T91" fmla="*/ 718 h 728"/>
                <a:gd name="T92" fmla="*/ 977 w 991"/>
                <a:gd name="T93" fmla="*/ 722 h 728"/>
                <a:gd name="T94" fmla="*/ 972 w 991"/>
                <a:gd name="T95" fmla="*/ 725 h 728"/>
                <a:gd name="T96" fmla="*/ 965 w 991"/>
                <a:gd name="T97" fmla="*/ 727 h 728"/>
                <a:gd name="T98" fmla="*/ 958 w 991"/>
                <a:gd name="T99" fmla="*/ 728 h 728"/>
                <a:gd name="T100" fmla="*/ 958 w 991"/>
                <a:gd name="T101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1" h="728">
                  <a:moveTo>
                    <a:pt x="958" y="728"/>
                  </a:moveTo>
                  <a:lnTo>
                    <a:pt x="33" y="728"/>
                  </a:lnTo>
                  <a:lnTo>
                    <a:pt x="33" y="728"/>
                  </a:lnTo>
                  <a:lnTo>
                    <a:pt x="26" y="727"/>
                  </a:lnTo>
                  <a:lnTo>
                    <a:pt x="20" y="725"/>
                  </a:lnTo>
                  <a:lnTo>
                    <a:pt x="14" y="722"/>
                  </a:lnTo>
                  <a:lnTo>
                    <a:pt x="9" y="718"/>
                  </a:lnTo>
                  <a:lnTo>
                    <a:pt x="5" y="714"/>
                  </a:lnTo>
                  <a:lnTo>
                    <a:pt x="2" y="707"/>
                  </a:lnTo>
                  <a:lnTo>
                    <a:pt x="0" y="701"/>
                  </a:lnTo>
                  <a:lnTo>
                    <a:pt x="0" y="69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3"/>
                  </a:lnTo>
                  <a:lnTo>
                    <a:pt x="52" y="6"/>
                  </a:lnTo>
                  <a:lnTo>
                    <a:pt x="56" y="10"/>
                  </a:lnTo>
                  <a:lnTo>
                    <a:pt x="60" y="15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4"/>
                  </a:lnTo>
                  <a:lnTo>
                    <a:pt x="66" y="662"/>
                  </a:lnTo>
                  <a:lnTo>
                    <a:pt x="958" y="662"/>
                  </a:lnTo>
                  <a:lnTo>
                    <a:pt x="958" y="662"/>
                  </a:lnTo>
                  <a:lnTo>
                    <a:pt x="965" y="662"/>
                  </a:lnTo>
                  <a:lnTo>
                    <a:pt x="972" y="664"/>
                  </a:lnTo>
                  <a:lnTo>
                    <a:pt x="977" y="667"/>
                  </a:lnTo>
                  <a:lnTo>
                    <a:pt x="982" y="671"/>
                  </a:lnTo>
                  <a:lnTo>
                    <a:pt x="986" y="676"/>
                  </a:lnTo>
                  <a:lnTo>
                    <a:pt x="989" y="682"/>
                  </a:lnTo>
                  <a:lnTo>
                    <a:pt x="991" y="688"/>
                  </a:lnTo>
                  <a:lnTo>
                    <a:pt x="991" y="695"/>
                  </a:lnTo>
                  <a:lnTo>
                    <a:pt x="991" y="695"/>
                  </a:lnTo>
                  <a:lnTo>
                    <a:pt x="991" y="701"/>
                  </a:lnTo>
                  <a:lnTo>
                    <a:pt x="989" y="707"/>
                  </a:lnTo>
                  <a:lnTo>
                    <a:pt x="986" y="714"/>
                  </a:lnTo>
                  <a:lnTo>
                    <a:pt x="982" y="718"/>
                  </a:lnTo>
                  <a:lnTo>
                    <a:pt x="977" y="722"/>
                  </a:lnTo>
                  <a:lnTo>
                    <a:pt x="972" y="725"/>
                  </a:lnTo>
                  <a:lnTo>
                    <a:pt x="965" y="727"/>
                  </a:lnTo>
                  <a:lnTo>
                    <a:pt x="958" y="728"/>
                  </a:lnTo>
                  <a:lnTo>
                    <a:pt x="958" y="7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8" name="Title 2">
            <a:extLst>
              <a:ext uri="{FF2B5EF4-FFF2-40B4-BE49-F238E27FC236}">
                <a16:creationId xmlns:a16="http://schemas.microsoft.com/office/drawing/2014/main" id="{C6F916B6-24DF-4BF9-82AE-040BED058DB4}"/>
              </a:ext>
            </a:extLst>
          </p:cNvPr>
          <p:cNvSpPr txBox="1">
            <a:spLocks/>
          </p:cNvSpPr>
          <p:nvPr/>
        </p:nvSpPr>
        <p:spPr>
          <a:xfrm>
            <a:off x="715165" y="367283"/>
            <a:ext cx="10058400" cy="68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Steps Followed in Model Making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79C00-C0F0-4602-B7F9-15524772436D}"/>
              </a:ext>
            </a:extLst>
          </p:cNvPr>
          <p:cNvCxnSpPr/>
          <p:nvPr/>
        </p:nvCxnSpPr>
        <p:spPr>
          <a:xfrm>
            <a:off x="1095625" y="925843"/>
            <a:ext cx="10145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46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B173E513-D60F-48AA-9E8A-6ED503F408F7}"/>
              </a:ext>
            </a:extLst>
          </p:cNvPr>
          <p:cNvSpPr/>
          <p:nvPr/>
        </p:nvSpPr>
        <p:spPr>
          <a:xfrm>
            <a:off x="3159293" y="4215356"/>
            <a:ext cx="327147" cy="3271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nip Single Corner Rectangle 14">
            <a:extLst>
              <a:ext uri="{FF2B5EF4-FFF2-40B4-BE49-F238E27FC236}">
                <a16:creationId xmlns:a16="http://schemas.microsoft.com/office/drawing/2014/main" id="{D29BE5AF-6BF9-4AC1-BED4-F2A3EC8B8D2B}"/>
              </a:ext>
            </a:extLst>
          </p:cNvPr>
          <p:cNvSpPr/>
          <p:nvPr/>
        </p:nvSpPr>
        <p:spPr>
          <a:xfrm>
            <a:off x="-6529" y="4391"/>
            <a:ext cx="2774015" cy="6335449"/>
          </a:xfrm>
          <a:prstGeom prst="snip1Rect">
            <a:avLst>
              <a:gd name="adj" fmla="val 1179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FA745-FB0A-47B3-918B-D131DA53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68F9DA1D-43A0-4E7A-92A5-447B3F65A7A3}"/>
              </a:ext>
            </a:extLst>
          </p:cNvPr>
          <p:cNvSpPr/>
          <p:nvPr/>
        </p:nvSpPr>
        <p:spPr>
          <a:xfrm>
            <a:off x="3326795" y="129395"/>
            <a:ext cx="7119954" cy="4008487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9D4FF-B22E-46E0-86C2-20710F3B2A31}"/>
              </a:ext>
            </a:extLst>
          </p:cNvPr>
          <p:cNvSpPr txBox="1"/>
          <p:nvPr/>
        </p:nvSpPr>
        <p:spPr>
          <a:xfrm>
            <a:off x="594857" y="1389964"/>
            <a:ext cx="153872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Journey with their respective Adjusted R- Square Values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F4B839-25C5-49FF-A2F9-BB9D1D8C19B7}"/>
              </a:ext>
            </a:extLst>
          </p:cNvPr>
          <p:cNvCxnSpPr>
            <a:cxnSpLocks/>
          </p:cNvCxnSpPr>
          <p:nvPr/>
        </p:nvCxnSpPr>
        <p:spPr>
          <a:xfrm flipV="1">
            <a:off x="594857" y="4040384"/>
            <a:ext cx="127301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C957AE6-A00E-492C-947F-52555FD59D45}"/>
              </a:ext>
            </a:extLst>
          </p:cNvPr>
          <p:cNvSpPr/>
          <p:nvPr/>
        </p:nvSpPr>
        <p:spPr>
          <a:xfrm>
            <a:off x="4408345" y="3602889"/>
            <a:ext cx="327147" cy="3271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61E8D2-10D8-4C6F-AE48-9DCF8611ED1F}"/>
              </a:ext>
            </a:extLst>
          </p:cNvPr>
          <p:cNvSpPr/>
          <p:nvPr/>
        </p:nvSpPr>
        <p:spPr>
          <a:xfrm>
            <a:off x="4460197" y="3654740"/>
            <a:ext cx="223445" cy="2234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CF4603-7E82-4550-8D4B-EA42744B2701}"/>
              </a:ext>
            </a:extLst>
          </p:cNvPr>
          <p:cNvSpPr/>
          <p:nvPr/>
        </p:nvSpPr>
        <p:spPr>
          <a:xfrm>
            <a:off x="10086887" y="1500437"/>
            <a:ext cx="359862" cy="3598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8FD5FC-3B30-4121-BBFB-A484B75B5900}"/>
              </a:ext>
            </a:extLst>
          </p:cNvPr>
          <p:cNvSpPr/>
          <p:nvPr/>
        </p:nvSpPr>
        <p:spPr>
          <a:xfrm>
            <a:off x="10143134" y="1557473"/>
            <a:ext cx="245790" cy="2457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C41DF9-03FB-48C5-A40E-EFDA3A030546}"/>
              </a:ext>
            </a:extLst>
          </p:cNvPr>
          <p:cNvSpPr txBox="1"/>
          <p:nvPr/>
        </p:nvSpPr>
        <p:spPr>
          <a:xfrm>
            <a:off x="2883217" y="4990571"/>
            <a:ext cx="142840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 Analysis followed by Multiple Linear Regression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DBD533-A527-4F97-908C-034A3E240108}"/>
              </a:ext>
            </a:extLst>
          </p:cNvPr>
          <p:cNvSpPr/>
          <p:nvPr/>
        </p:nvSpPr>
        <p:spPr>
          <a:xfrm>
            <a:off x="6325656" y="2670630"/>
            <a:ext cx="327147" cy="3271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B95A46-E09B-4310-AFC3-7D9A124E90D0}"/>
              </a:ext>
            </a:extLst>
          </p:cNvPr>
          <p:cNvSpPr/>
          <p:nvPr/>
        </p:nvSpPr>
        <p:spPr>
          <a:xfrm>
            <a:off x="6377509" y="2727732"/>
            <a:ext cx="223445" cy="2234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994E02-2BDE-4532-BFBC-4E411A6A3FF5}"/>
              </a:ext>
            </a:extLst>
          </p:cNvPr>
          <p:cNvSpPr/>
          <p:nvPr/>
        </p:nvSpPr>
        <p:spPr>
          <a:xfrm>
            <a:off x="8242239" y="2204984"/>
            <a:ext cx="327147" cy="3271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01DBD7-58B7-48D4-A112-18DC1DC07815}"/>
              </a:ext>
            </a:extLst>
          </p:cNvPr>
          <p:cNvSpPr/>
          <p:nvPr/>
        </p:nvSpPr>
        <p:spPr>
          <a:xfrm>
            <a:off x="8294821" y="2262570"/>
            <a:ext cx="223445" cy="2234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9DB9CA-9D06-4CD0-9F70-10011DB0F7C9}"/>
              </a:ext>
            </a:extLst>
          </p:cNvPr>
          <p:cNvSpPr txBox="1"/>
          <p:nvPr/>
        </p:nvSpPr>
        <p:spPr>
          <a:xfrm>
            <a:off x="6325656" y="4780900"/>
            <a:ext cx="142840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XGB-Tree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5E0272-C1AC-44F5-BAC8-3BAC8A349256}"/>
              </a:ext>
            </a:extLst>
          </p:cNvPr>
          <p:cNvSpPr txBox="1"/>
          <p:nvPr/>
        </p:nvSpPr>
        <p:spPr>
          <a:xfrm>
            <a:off x="8153374" y="4452291"/>
            <a:ext cx="142840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XGB Linear Model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B8BB7E-C96D-46C3-B2E0-221BF4C54D72}"/>
              </a:ext>
            </a:extLst>
          </p:cNvPr>
          <p:cNvSpPr txBox="1"/>
          <p:nvPr/>
        </p:nvSpPr>
        <p:spPr>
          <a:xfrm>
            <a:off x="10247661" y="4715061"/>
            <a:ext cx="142840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Cubist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D1828B-72AD-4B88-9230-B3701D129B4B}"/>
              </a:ext>
            </a:extLst>
          </p:cNvPr>
          <p:cNvGrpSpPr/>
          <p:nvPr/>
        </p:nvGrpSpPr>
        <p:grpSpPr>
          <a:xfrm>
            <a:off x="4580542" y="1917335"/>
            <a:ext cx="5743582" cy="2814935"/>
            <a:chOff x="4571919" y="1769852"/>
            <a:chExt cx="5743582" cy="294520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EDC67A-F66D-416E-8A0E-354D46993F9C}"/>
                </a:ext>
              </a:extLst>
            </p:cNvPr>
            <p:cNvCxnSpPr>
              <a:stCxn id="15" idx="4"/>
            </p:cNvCxnSpPr>
            <p:nvPr/>
          </p:nvCxnSpPr>
          <p:spPr>
            <a:xfrm>
              <a:off x="4571919" y="3930036"/>
              <a:ext cx="81" cy="78502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3965F33-0CCD-43A5-8A9F-1D6C54D4556E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489232" y="2951177"/>
              <a:ext cx="78" cy="1763884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76E50A4-A02B-4A2F-A261-F43197AF3EA1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 flipH="1">
              <a:off x="8397189" y="2364850"/>
              <a:ext cx="732" cy="1925003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2AC0397-D044-4324-9A59-F23BB2104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05800" y="1769852"/>
              <a:ext cx="9701" cy="278108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698A04DA-3D8C-4F2A-9E26-95978B19136C}"/>
              </a:ext>
            </a:extLst>
          </p:cNvPr>
          <p:cNvSpPr/>
          <p:nvPr/>
        </p:nvSpPr>
        <p:spPr>
          <a:xfrm>
            <a:off x="3211145" y="4267208"/>
            <a:ext cx="223445" cy="2234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D649A3-60E7-42DA-A368-634963C05D8E}"/>
              </a:ext>
            </a:extLst>
          </p:cNvPr>
          <p:cNvCxnSpPr>
            <a:cxnSpLocks/>
          </p:cNvCxnSpPr>
          <p:nvPr/>
        </p:nvCxnSpPr>
        <p:spPr>
          <a:xfrm>
            <a:off x="3324426" y="4563883"/>
            <a:ext cx="0" cy="35588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E299BB9-8F50-466C-B8FE-332AB839B557}"/>
              </a:ext>
            </a:extLst>
          </p:cNvPr>
          <p:cNvSpPr txBox="1"/>
          <p:nvPr/>
        </p:nvSpPr>
        <p:spPr>
          <a:xfrm>
            <a:off x="4648127" y="4867461"/>
            <a:ext cx="142840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Linear Regression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937A51-AF55-4D52-BA7E-EE62B4B02B9D}"/>
              </a:ext>
            </a:extLst>
          </p:cNvPr>
          <p:cNvSpPr txBox="1"/>
          <p:nvPr/>
        </p:nvSpPr>
        <p:spPr>
          <a:xfrm>
            <a:off x="3516182" y="4314381"/>
            <a:ext cx="98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58.26 %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B3EB8-B58D-4F56-933B-C6D60EF8C985}"/>
              </a:ext>
            </a:extLst>
          </p:cNvPr>
          <p:cNvSpPr txBox="1"/>
          <p:nvPr/>
        </p:nvSpPr>
        <p:spPr>
          <a:xfrm>
            <a:off x="4813353" y="3704672"/>
            <a:ext cx="98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68.62 %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F3440C-F780-4664-AEC8-4B5DD2B0E3AA}"/>
              </a:ext>
            </a:extLst>
          </p:cNvPr>
          <p:cNvSpPr txBox="1"/>
          <p:nvPr/>
        </p:nvSpPr>
        <p:spPr>
          <a:xfrm>
            <a:off x="6643327" y="2861741"/>
            <a:ext cx="98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73.29 %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C6DE4C-D009-4D5B-AAE3-4EF80A599268}"/>
              </a:ext>
            </a:extLst>
          </p:cNvPr>
          <p:cNvSpPr txBox="1"/>
          <p:nvPr/>
        </p:nvSpPr>
        <p:spPr>
          <a:xfrm>
            <a:off x="8690291" y="2308422"/>
            <a:ext cx="98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74.79 %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9BAA74-36AF-442A-AD2B-5909DCF17556}"/>
              </a:ext>
            </a:extLst>
          </p:cNvPr>
          <p:cNvSpPr txBox="1"/>
          <p:nvPr/>
        </p:nvSpPr>
        <p:spPr>
          <a:xfrm>
            <a:off x="10614570" y="1618597"/>
            <a:ext cx="98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79.70 %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13BC2C-F1C1-4C0F-9577-A53CC11E9E56}"/>
              </a:ext>
            </a:extLst>
          </p:cNvPr>
          <p:cNvSpPr txBox="1"/>
          <p:nvPr/>
        </p:nvSpPr>
        <p:spPr>
          <a:xfrm>
            <a:off x="5497286" y="1042808"/>
            <a:ext cx="35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05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DCCA8B-D926-4634-A1EA-759E53CA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7</a:t>
            </a:fld>
            <a:endParaRPr lang="en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AF3EB1-9EE3-4379-805B-C54D2CCBFDE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878" y="5490007"/>
            <a:ext cx="4883150" cy="51435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C986E2-49A9-40E9-912F-FB71D970B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57" y="1587941"/>
            <a:ext cx="5268686" cy="3033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C0287A-C8A5-4E5F-AFE5-91C0EA46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3432694"/>
            <a:ext cx="5192485" cy="263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2B06F5-F3B0-4339-84F0-2B16E71AE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2" y="1846771"/>
            <a:ext cx="4877051" cy="6477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9A948BDC-EC6A-4662-9541-56D188284EDD}"/>
              </a:ext>
            </a:extLst>
          </p:cNvPr>
          <p:cNvSpPr txBox="1">
            <a:spLocks/>
          </p:cNvSpPr>
          <p:nvPr/>
        </p:nvSpPr>
        <p:spPr>
          <a:xfrm>
            <a:off x="1529389" y="21771"/>
            <a:ext cx="10058400" cy="8093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Output of Models 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651130-74CB-4500-8812-27F46206A7B4}"/>
              </a:ext>
            </a:extLst>
          </p:cNvPr>
          <p:cNvCxnSpPr>
            <a:cxnSpLocks/>
          </p:cNvCxnSpPr>
          <p:nvPr/>
        </p:nvCxnSpPr>
        <p:spPr>
          <a:xfrm>
            <a:off x="1055914" y="718457"/>
            <a:ext cx="1015656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2BB186-689C-44D7-A7DC-D5D16C17AAA5}"/>
              </a:ext>
            </a:extLst>
          </p:cNvPr>
          <p:cNvSpPr txBox="1"/>
          <p:nvPr/>
        </p:nvSpPr>
        <p:spPr>
          <a:xfrm>
            <a:off x="7930190" y="1196054"/>
            <a:ext cx="2324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perspective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>
                <a:latin typeface="Segoe Print" panose="02000600000000000000" pitchFamily="2" charset="0"/>
              </a:rPr>
              <a:t>XGB -Linear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D25DE-F0DB-4B7B-991A-CBD0482693C5}"/>
              </a:ext>
            </a:extLst>
          </p:cNvPr>
          <p:cNvSpPr txBox="1"/>
          <p:nvPr/>
        </p:nvSpPr>
        <p:spPr>
          <a:xfrm>
            <a:off x="1937657" y="1374290"/>
            <a:ext cx="2324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perspective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>
                <a:latin typeface="Segoe Print" panose="02000600000000000000" pitchFamily="2" charset="0"/>
              </a:rPr>
              <a:t>Factor Analysis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DBB10-7F28-479A-9183-8DBAF117D7DE}"/>
              </a:ext>
            </a:extLst>
          </p:cNvPr>
          <p:cNvSpPr txBox="1"/>
          <p:nvPr/>
        </p:nvSpPr>
        <p:spPr>
          <a:xfrm>
            <a:off x="2031637" y="3034202"/>
            <a:ext cx="2324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perspective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>
                <a:latin typeface="Segoe Print" panose="02000600000000000000" pitchFamily="2" charset="0"/>
              </a:rPr>
              <a:t>Cubist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05FB85-8D10-46A4-8456-F5870754BBFC}"/>
              </a:ext>
            </a:extLst>
          </p:cNvPr>
          <p:cNvSpPr txBox="1"/>
          <p:nvPr/>
        </p:nvSpPr>
        <p:spPr>
          <a:xfrm>
            <a:off x="7772295" y="5098851"/>
            <a:ext cx="248204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perspective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>
                <a:latin typeface="Segoe Print" panose="02000600000000000000" pitchFamily="2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75053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06FD5-B2F9-478A-8CBE-C235AC8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t>8</a:t>
            </a:fld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CF280-5366-4DF0-8581-F348DB0D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CDE46-8A1A-42F3-8050-EB6762F0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D46A-8460-438C-8EDA-EBEAD031D014}" type="slidenum">
              <a:rPr lang="en-ID" smtClean="0"/>
              <a:pPr/>
              <a:t>9</a:t>
            </a:fld>
            <a:endParaRPr lang="en-ID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D0C9DE9-8E1B-4298-8D7A-16641C40BC4C}"/>
              </a:ext>
            </a:extLst>
          </p:cNvPr>
          <p:cNvSpPr/>
          <p:nvPr/>
        </p:nvSpPr>
        <p:spPr>
          <a:xfrm>
            <a:off x="-50279" y="1836438"/>
            <a:ext cx="12192000" cy="2065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418CC-5E2C-446B-AD91-9CDC5AB1B384}"/>
              </a:ext>
            </a:extLst>
          </p:cNvPr>
          <p:cNvSpPr txBox="1"/>
          <p:nvPr/>
        </p:nvSpPr>
        <p:spPr>
          <a:xfrm>
            <a:off x="9135673" y="4399128"/>
            <a:ext cx="2184034" cy="8617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0C87B0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 will be same for 2 years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AE6A0-5793-4780-92C6-3F6B1B7D23E5}"/>
              </a:ext>
            </a:extLst>
          </p:cNvPr>
          <p:cNvSpPr txBox="1"/>
          <p:nvPr/>
        </p:nvSpPr>
        <p:spPr>
          <a:xfrm>
            <a:off x="908476" y="4399128"/>
            <a:ext cx="2184034" cy="8617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0C87B0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40.35% of Heart disease Mortality rate will occur in Non specialized Economic Typology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7D041-787D-46A0-B63E-18CD1A4FDDEF}"/>
              </a:ext>
            </a:extLst>
          </p:cNvPr>
          <p:cNvSpPr txBox="1"/>
          <p:nvPr/>
        </p:nvSpPr>
        <p:spPr>
          <a:xfrm>
            <a:off x="3639839" y="4399128"/>
            <a:ext cx="2184034" cy="8617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0C87B0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21.97% of Heart disease mortality rate will occur in small metro with fewer than 1M residents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AFAF7-38AC-42C3-B9BE-BFA45D22E9EA}"/>
              </a:ext>
            </a:extLst>
          </p:cNvPr>
          <p:cNvSpPr txBox="1"/>
          <p:nvPr/>
        </p:nvSpPr>
        <p:spPr>
          <a:xfrm>
            <a:off x="6387756" y="4399127"/>
            <a:ext cx="2184034" cy="1134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rgbClr val="0C87B0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20.44% of Heart disease mortality rate will occur in Non metro urban population of 2500 to 1999, adjacent to metro area</a:t>
            </a: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69BFD4D7-EDEA-4FEE-B2F3-DE8D11547EA7}"/>
              </a:ext>
            </a:extLst>
          </p:cNvPr>
          <p:cNvSpPr/>
          <p:nvPr/>
        </p:nvSpPr>
        <p:spPr>
          <a:xfrm>
            <a:off x="550863" y="3499120"/>
            <a:ext cx="11107737" cy="5576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881E0-7793-4D72-8D7D-A41349DE92F3}"/>
              </a:ext>
            </a:extLst>
          </p:cNvPr>
          <p:cNvSpPr txBox="1"/>
          <p:nvPr/>
        </p:nvSpPr>
        <p:spPr>
          <a:xfrm>
            <a:off x="9301413" y="3658774"/>
            <a:ext cx="184126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9E225-D219-4B55-8A0B-24B47A3D2102}"/>
              </a:ext>
            </a:extLst>
          </p:cNvPr>
          <p:cNvSpPr txBox="1"/>
          <p:nvPr/>
        </p:nvSpPr>
        <p:spPr>
          <a:xfrm>
            <a:off x="1049326" y="3658776"/>
            <a:ext cx="1845829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Economic Typology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1C4-E234-4A75-B5CC-8F294749E979}"/>
              </a:ext>
            </a:extLst>
          </p:cNvPr>
          <p:cNvSpPr txBox="1"/>
          <p:nvPr/>
        </p:nvSpPr>
        <p:spPr>
          <a:xfrm>
            <a:off x="3800021" y="3658776"/>
            <a:ext cx="1845829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Urban Influence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0E6A8-A58D-4B36-81F7-1AF2A56E808D}"/>
              </a:ext>
            </a:extLst>
          </p:cNvPr>
          <p:cNvSpPr txBox="1"/>
          <p:nvPr/>
        </p:nvSpPr>
        <p:spPr>
          <a:xfrm>
            <a:off x="6550716" y="3551055"/>
            <a:ext cx="1845829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Rural-Urban Continuum Codes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53B296-F65B-470B-89A1-099E27A06572}"/>
              </a:ext>
            </a:extLst>
          </p:cNvPr>
          <p:cNvCxnSpPr/>
          <p:nvPr/>
        </p:nvCxnSpPr>
        <p:spPr>
          <a:xfrm>
            <a:off x="3347588" y="3770352"/>
            <a:ext cx="0" cy="138142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F9959C-0411-47B1-B4E9-5666D7249901}"/>
              </a:ext>
            </a:extLst>
          </p:cNvPr>
          <p:cNvCxnSpPr/>
          <p:nvPr/>
        </p:nvCxnSpPr>
        <p:spPr>
          <a:xfrm>
            <a:off x="6098283" y="3770352"/>
            <a:ext cx="0" cy="138142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1711BB-9919-4CF2-AE0A-CBAB88696FEE}"/>
              </a:ext>
            </a:extLst>
          </p:cNvPr>
          <p:cNvCxnSpPr/>
          <p:nvPr/>
        </p:nvCxnSpPr>
        <p:spPr>
          <a:xfrm>
            <a:off x="8848978" y="3770352"/>
            <a:ext cx="0" cy="138142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68DCA83-E6EC-4EAC-B2D4-F4C18FB90B16}"/>
              </a:ext>
            </a:extLst>
          </p:cNvPr>
          <p:cNvSpPr/>
          <p:nvPr/>
        </p:nvSpPr>
        <p:spPr>
          <a:xfrm>
            <a:off x="1707405" y="3041920"/>
            <a:ext cx="526874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0436E1-83DC-4979-8ADE-BD43E40C0AF0}"/>
              </a:ext>
            </a:extLst>
          </p:cNvPr>
          <p:cNvSpPr/>
          <p:nvPr/>
        </p:nvSpPr>
        <p:spPr>
          <a:xfrm>
            <a:off x="1707405" y="2785760"/>
            <a:ext cx="526874" cy="5268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9D94518-6449-4F87-9B71-F5826784DC73}"/>
              </a:ext>
            </a:extLst>
          </p:cNvPr>
          <p:cNvSpPr/>
          <p:nvPr/>
        </p:nvSpPr>
        <p:spPr>
          <a:xfrm>
            <a:off x="1790912" y="2869267"/>
            <a:ext cx="359860" cy="3598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7C876F-DDD8-4A5F-B837-1980A9F6E614}"/>
              </a:ext>
            </a:extLst>
          </p:cNvPr>
          <p:cNvSpPr/>
          <p:nvPr/>
        </p:nvSpPr>
        <p:spPr>
          <a:xfrm>
            <a:off x="4448254" y="2909343"/>
            <a:ext cx="526874" cy="589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F047EA-D813-4150-99D3-CD116E90053C}"/>
              </a:ext>
            </a:extLst>
          </p:cNvPr>
          <p:cNvSpPr/>
          <p:nvPr/>
        </p:nvSpPr>
        <p:spPr>
          <a:xfrm>
            <a:off x="4448254" y="2633360"/>
            <a:ext cx="526874" cy="5268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AA81FA8-6ABC-4DBA-AA73-E6E4037873BD}"/>
              </a:ext>
            </a:extLst>
          </p:cNvPr>
          <p:cNvSpPr/>
          <p:nvPr/>
        </p:nvSpPr>
        <p:spPr>
          <a:xfrm>
            <a:off x="4543005" y="2726839"/>
            <a:ext cx="359860" cy="3598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FC40286-06A1-450E-86DF-50DEA014C5A4}"/>
              </a:ext>
            </a:extLst>
          </p:cNvPr>
          <p:cNvSpPr/>
          <p:nvPr/>
        </p:nvSpPr>
        <p:spPr>
          <a:xfrm>
            <a:off x="7200735" y="2765903"/>
            <a:ext cx="526874" cy="7332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68D3902-A330-4D16-9742-91886D1F544C}"/>
              </a:ext>
            </a:extLst>
          </p:cNvPr>
          <p:cNvSpPr/>
          <p:nvPr/>
        </p:nvSpPr>
        <p:spPr>
          <a:xfrm>
            <a:off x="7196170" y="2480960"/>
            <a:ext cx="526874" cy="5268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23D90B-3D5F-453F-B00E-41F705A8BEC2}"/>
              </a:ext>
            </a:extLst>
          </p:cNvPr>
          <p:cNvSpPr/>
          <p:nvPr/>
        </p:nvSpPr>
        <p:spPr>
          <a:xfrm>
            <a:off x="7279677" y="2564467"/>
            <a:ext cx="359860" cy="3598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1B08B-07FF-447D-A40B-B772B995C754}"/>
              </a:ext>
            </a:extLst>
          </p:cNvPr>
          <p:cNvSpPr/>
          <p:nvPr/>
        </p:nvSpPr>
        <p:spPr>
          <a:xfrm>
            <a:off x="9957208" y="2588653"/>
            <a:ext cx="526874" cy="910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DBA764E-22C3-44CF-8128-2505DCF812AD}"/>
              </a:ext>
            </a:extLst>
          </p:cNvPr>
          <p:cNvSpPr/>
          <p:nvPr/>
        </p:nvSpPr>
        <p:spPr>
          <a:xfrm>
            <a:off x="9957208" y="2328560"/>
            <a:ext cx="526874" cy="52687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CB9E621-25E4-4413-8D7F-63E6F8876D2C}"/>
              </a:ext>
            </a:extLst>
          </p:cNvPr>
          <p:cNvSpPr/>
          <p:nvPr/>
        </p:nvSpPr>
        <p:spPr>
          <a:xfrm>
            <a:off x="10040715" y="2412067"/>
            <a:ext cx="359860" cy="3598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04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2F7DB4E-CFF8-4AE0-B61A-9ECC76402AB4}"/>
              </a:ext>
            </a:extLst>
          </p:cNvPr>
          <p:cNvGrpSpPr/>
          <p:nvPr/>
        </p:nvGrpSpPr>
        <p:grpSpPr>
          <a:xfrm>
            <a:off x="3201712" y="3400946"/>
            <a:ext cx="5726798" cy="196665"/>
            <a:chOff x="15196685" y="3096036"/>
            <a:chExt cx="5726798" cy="196665"/>
          </a:xfrm>
          <a:solidFill>
            <a:schemeClr val="accent4"/>
          </a:solidFill>
        </p:grpSpPr>
        <p:sp>
          <p:nvSpPr>
            <p:cNvPr id="69" name="Right Triangle 68">
              <a:extLst>
                <a:ext uri="{FF2B5EF4-FFF2-40B4-BE49-F238E27FC236}">
                  <a16:creationId xmlns:a16="http://schemas.microsoft.com/office/drawing/2014/main" id="{704DB4D3-55E3-422B-8BED-99FC6D7BAE9A}"/>
                </a:ext>
              </a:extLst>
            </p:cNvPr>
            <p:cNvSpPr/>
            <p:nvPr/>
          </p:nvSpPr>
          <p:spPr>
            <a:xfrm rot="13500000">
              <a:off x="20726818" y="3096036"/>
              <a:ext cx="196665" cy="19666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ight Triangle 69">
              <a:extLst>
                <a:ext uri="{FF2B5EF4-FFF2-40B4-BE49-F238E27FC236}">
                  <a16:creationId xmlns:a16="http://schemas.microsoft.com/office/drawing/2014/main" id="{DFC0B36F-478A-4B30-BC18-FC72155F4D63}"/>
                </a:ext>
              </a:extLst>
            </p:cNvPr>
            <p:cNvSpPr/>
            <p:nvPr/>
          </p:nvSpPr>
          <p:spPr>
            <a:xfrm rot="13500000">
              <a:off x="17942362" y="3096036"/>
              <a:ext cx="196665" cy="19666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Triangle 70">
              <a:extLst>
                <a:ext uri="{FF2B5EF4-FFF2-40B4-BE49-F238E27FC236}">
                  <a16:creationId xmlns:a16="http://schemas.microsoft.com/office/drawing/2014/main" id="{7573FE05-EF18-453E-B328-7E03EC2A4C74}"/>
                </a:ext>
              </a:extLst>
            </p:cNvPr>
            <p:cNvSpPr/>
            <p:nvPr/>
          </p:nvSpPr>
          <p:spPr>
            <a:xfrm rot="13500000">
              <a:off x="15196685" y="3096036"/>
              <a:ext cx="196665" cy="19666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6DE41F9C-43EC-4C6B-A764-7E379FAD791D}"/>
              </a:ext>
            </a:extLst>
          </p:cNvPr>
          <p:cNvSpPr txBox="1">
            <a:spLocks/>
          </p:cNvSpPr>
          <p:nvPr/>
        </p:nvSpPr>
        <p:spPr>
          <a:xfrm>
            <a:off x="1049326" y="492073"/>
            <a:ext cx="10058400" cy="6814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Predictions in Numbers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3544EF-31B0-4FA8-81CD-E945EBDB7451}"/>
              </a:ext>
            </a:extLst>
          </p:cNvPr>
          <p:cNvCxnSpPr/>
          <p:nvPr/>
        </p:nvCxnSpPr>
        <p:spPr>
          <a:xfrm>
            <a:off x="1049326" y="1076960"/>
            <a:ext cx="10093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390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359</Words>
  <Application>Microsoft Office PowerPoint</Application>
  <PresentationFormat>Widescreen</PresentationFormat>
  <Paragraphs>89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Segoe Print</vt:lpstr>
      <vt:lpstr>Segoe UI</vt:lpstr>
      <vt:lpstr>Retrospect</vt:lpstr>
      <vt:lpstr>Packager Shell Object</vt:lpstr>
      <vt:lpstr>Macro-Enabled Worksheet</vt:lpstr>
      <vt:lpstr>Data Wars- Case Study </vt:lpstr>
      <vt:lpstr>      Complete Dataset in Numbers</vt:lpstr>
      <vt:lpstr>PowerPoint Presentation</vt:lpstr>
      <vt:lpstr>           Some Important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RANIT OBERAI</cp:lastModifiedBy>
  <cp:revision>73</cp:revision>
  <dcterms:created xsi:type="dcterms:W3CDTF">2019-07-22T09:31:07Z</dcterms:created>
  <dcterms:modified xsi:type="dcterms:W3CDTF">2020-05-27T15:03:57Z</dcterms:modified>
</cp:coreProperties>
</file>